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7"/>
  </p:notesMasterIdLst>
  <p:sldIdLst>
    <p:sldId id="256" r:id="rId3"/>
    <p:sldId id="305" r:id="rId4"/>
    <p:sldId id="306" r:id="rId5"/>
    <p:sldId id="25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Hamelink" initials="IH" lastIdx="1" clrIdx="0">
    <p:extLst>
      <p:ext uri="{19B8F6BF-5375-455C-9EA6-DF929625EA0E}">
        <p15:presenceInfo xmlns:p15="http://schemas.microsoft.com/office/powerpoint/2012/main" userId="S-1-5-21-2708938668-3375386096-877681391-1193" providerId="AD"/>
      </p:ext>
    </p:extLst>
  </p:cmAuthor>
  <p:cmAuthor id="2" name="Iris Hamelink" initials="IH [2]" lastIdx="8" clrIdx="1">
    <p:extLst>
      <p:ext uri="{19B8F6BF-5375-455C-9EA6-DF929625EA0E}">
        <p15:presenceInfo xmlns:p15="http://schemas.microsoft.com/office/powerpoint/2012/main" userId="S-1-5-21-2520913927-2067535892-1199751344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998"/>
    <a:srgbClr val="0099FF"/>
    <a:srgbClr val="008EB8"/>
    <a:srgbClr val="D33F8F"/>
    <a:srgbClr val="007EAD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96" autoAdjust="0"/>
  </p:normalViewPr>
  <p:slideViewPr>
    <p:cSldViewPr>
      <p:cViewPr varScale="1">
        <p:scale>
          <a:sx n="78" d="100"/>
          <a:sy n="78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F1638-C38B-4962-9DC1-CFD33F74A5E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B4651-339C-423B-BF94-E0A0CB13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B4651-339C-423B-BF94-E0A0CB13A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B4651-339C-423B-BF94-E0A0CB13A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10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9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54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9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69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13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16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79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37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52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058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105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894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681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1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0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50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1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43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41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3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1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17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19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37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7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7-4-2016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64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6703640" cy="91440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ARTEMIS </a:t>
            </a:r>
            <a:r>
              <a:rPr lang="nl-NL" dirty="0" err="1" smtClean="0"/>
              <a:t>Industry</a:t>
            </a:r>
            <a:r>
              <a:rPr lang="nl-NL" dirty="0" smtClean="0"/>
              <a:t> </a:t>
            </a:r>
            <a:r>
              <a:rPr lang="nl-NL" dirty="0" err="1" smtClean="0"/>
              <a:t>Association</a:t>
            </a:r>
            <a:r>
              <a:rPr lang="nl-NL" i="1" dirty="0" smtClean="0"/>
              <a:t/>
            </a:r>
            <a:br>
              <a:rPr lang="nl-NL" i="1" dirty="0" smtClean="0"/>
            </a:br>
            <a:endParaRPr lang="nl-NL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6096000" cy="1142999"/>
          </a:xfrm>
        </p:spPr>
        <p:txBody>
          <a:bodyPr>
            <a:normAutofit fontScale="70000" lnSpcReduction="20000"/>
          </a:bodyPr>
          <a:lstStyle/>
          <a:p>
            <a:r>
              <a:rPr lang="nl-NL" sz="4400" dirty="0" smtClean="0">
                <a:solidFill>
                  <a:srgbClr val="007EAD"/>
                </a:solidFill>
              </a:rPr>
              <a:t>Heinrich Daembkes</a:t>
            </a:r>
          </a:p>
          <a:p>
            <a:r>
              <a:rPr lang="nl-NL" dirty="0" smtClean="0">
                <a:solidFill>
                  <a:srgbClr val="007EAD"/>
                </a:solidFill>
              </a:rPr>
              <a:t>President, ARTEMIS </a:t>
            </a:r>
            <a:r>
              <a:rPr lang="nl-NL" dirty="0" err="1" smtClean="0">
                <a:solidFill>
                  <a:srgbClr val="007EAD"/>
                </a:solidFill>
              </a:rPr>
              <a:t>Industry</a:t>
            </a:r>
            <a:r>
              <a:rPr lang="nl-NL" dirty="0" smtClean="0">
                <a:solidFill>
                  <a:srgbClr val="007EAD"/>
                </a:solidFill>
              </a:rPr>
              <a:t> </a:t>
            </a:r>
            <a:r>
              <a:rPr lang="nl-NL" dirty="0" err="1" smtClean="0">
                <a:solidFill>
                  <a:srgbClr val="007EAD"/>
                </a:solidFill>
              </a:rPr>
              <a:t>Association</a:t>
            </a:r>
            <a:endParaRPr lang="nl-NL" dirty="0" smtClean="0">
              <a:solidFill>
                <a:srgbClr val="007EAD"/>
              </a:solidFill>
            </a:endParaRPr>
          </a:p>
          <a:p>
            <a:r>
              <a:rPr lang="nl-NL" sz="2600" dirty="0" smtClean="0">
                <a:solidFill>
                  <a:srgbClr val="007EAD"/>
                </a:solidFill>
              </a:rPr>
              <a:t>April 2016</a:t>
            </a:r>
            <a:endParaRPr lang="nl-NL" sz="2600" dirty="0">
              <a:solidFill>
                <a:srgbClr val="007E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day 1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29311"/>
              </p:ext>
            </p:extLst>
          </p:nvPr>
        </p:nvGraphicFramePr>
        <p:xfrm>
          <a:off x="304800" y="1295400"/>
          <a:ext cx="8382002" cy="4763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7239002"/>
              </a:tblGrid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Moderator: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Lohstroh (Secretary General)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13:30 - 13:35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Official Opening of the ARTEMIS Spring Event - by Heinrich Daembkes (President ARTEMIS-IA)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13:35 - 13.45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Welcome statement by Mr. </a:t>
                      </a:r>
                      <a:r>
                        <a:rPr lang="en-US" sz="1200" dirty="0" err="1">
                          <a:effectLst/>
                        </a:rPr>
                        <a:t>Wiesmueller</a:t>
                      </a:r>
                      <a:r>
                        <a:rPr lang="en-US" sz="1200" dirty="0">
                          <a:effectLst/>
                        </a:rPr>
                        <a:t> (Austrian Ministry for Transport, Innovation and Technology)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13:45 - 14:15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Embedded Intelligent systems - keynote by Prof. Edward Lee (University of Berkeley USA)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14:15 - 14.45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ARTEMIS SRA 2016 - by Laila Gide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14:45 - 15.45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Chapters in the SRA on key </a:t>
                      </a:r>
                      <a:r>
                        <a:rPr lang="en-US" sz="1200" dirty="0" smtClean="0">
                          <a:effectLst/>
                        </a:rPr>
                        <a:t>topics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Computing-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A.Cohen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2.Tools&amp;Methods -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J.Niehaus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CPS Architectures - C. el Salloum 4.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Security- D. Watzenig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15:45 - 16:00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handover of the SRA by Heinrich Daembkes &amp; Laila Gide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29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16:00 </a:t>
                      </a:r>
                      <a:r>
                        <a:rPr lang="en-US" sz="1200" dirty="0">
                          <a:effectLst/>
                        </a:rPr>
                        <a:t>- 16:15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Coffee break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16:15 - 17.15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Panel discussion on the relevance of R&amp;I in Embedded Intelligence for </a:t>
                      </a:r>
                      <a:r>
                        <a:rPr lang="en-US" sz="1200" dirty="0" smtClean="0">
                          <a:effectLst/>
                        </a:rPr>
                        <a:t>Europe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Lemke / M.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Wiesmueller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R.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Begeer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K.Degen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E.Lee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moderator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J.Lohstroh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17:15 - 17.30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Digitising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European Industry –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Lemke,  Directorate General DG CONNECT of the European Commission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  <a:tr h="44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19.30 - 22:30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CPS Week &amp; ARTEMIS- Banquet at Wiener </a:t>
                      </a:r>
                      <a:r>
                        <a:rPr lang="en-US" sz="1200" dirty="0" err="1">
                          <a:effectLst/>
                        </a:rPr>
                        <a:t>Rathaus</a:t>
                      </a:r>
                      <a:r>
                        <a:rPr lang="en-US" sz="1200" dirty="0">
                          <a:effectLst/>
                        </a:rPr>
                        <a:t> (city hall of Vienna)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56722" marB="56722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868127" y="96025"/>
            <a:ext cx="131187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day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33278"/>
              </p:ext>
            </p:extLst>
          </p:nvPr>
        </p:nvGraphicFramePr>
        <p:xfrm>
          <a:off x="457200" y="1319711"/>
          <a:ext cx="8305800" cy="5534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396"/>
                <a:gridCol w="7017404"/>
              </a:tblGrid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08:00 - 09:00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Registration desk open and welcome coffee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09:00 - 09:15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Welcome and introduction - by Meike Reimann (Road2CPS)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09:15 - 09:45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Keynote: EC - strategy and vision - by Werner Steinhögl (DG Connect)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09:45 - 10:15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ARTEMIS-IA - Introduction as ETP and industry driven association - by Jan Lohstroh (SG of ARTEMIS-IA)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10:15 - 10:25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ARTEMIS/ECSEL project presentations: CRYSTAL (AIPP)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165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6703" marR="6703" marT="6703" marB="67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6703" marR="6703" marT="6703" marB="6703" anchor="ctr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10:25 - 11:00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Coffee break &amp; Poster Session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11:00 - 11.20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ARTEMIS/ECSEL project presentations: Arrowhead (AIPP), MANTIS (RIA)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11:20 - 11.30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CPSoS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presentation - by Christian Sonntag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11:30 - 12:30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CPS Innovation Actions H2020 - ICT-1 IAs - by project representatives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12:30 - 13.30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Lunch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13:30 - 14:00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Keynote: Research challenges in CPS - by Radu Grosu (Vienna University of Technology)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14:00 - 15.30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CPS Research and Innovation Actions H2020 - ICT-1 RIAs- by project representatives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15:30 - 16.00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Coffee break &amp; Poster Session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414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16.00 - 16.20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CPS Coordination and Support Actions H2020 - ICT-1 CSAs – pitches by project representatives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  <a:tr h="273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16.20 - 17.00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Short Rapport &amp; Synergy Session - Rapporteur / Panelists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28" marR="53628" marT="53628" marB="536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Thank you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ARTEMIS-IA_2015</Template>
  <TotalTime>1385</TotalTime>
  <Words>390</Words>
  <Application>Microsoft Office PowerPoint</Application>
  <PresentationFormat>On-screen Show (4:3)</PresentationFormat>
  <Paragraphs>66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3866--0480 Powerpoint template_new (ARTEMIS)</vt:lpstr>
      <vt:lpstr>2_3866--0480 Powerpoint template_new (ARTEMIS)</vt:lpstr>
      <vt:lpstr>ARTEMIS Industry Association </vt:lpstr>
      <vt:lpstr>Programme day 1</vt:lpstr>
      <vt:lpstr>Programme day 2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Hamelink</dc:creator>
  <cp:lastModifiedBy>Iris Hamelink</cp:lastModifiedBy>
  <cp:revision>155</cp:revision>
  <dcterms:created xsi:type="dcterms:W3CDTF">2014-08-08T07:40:19Z</dcterms:created>
  <dcterms:modified xsi:type="dcterms:W3CDTF">2016-04-07T12:54:48Z</dcterms:modified>
</cp:coreProperties>
</file>