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63" r:id="rId3"/>
    <p:sldId id="267" r:id="rId4"/>
    <p:sldId id="264" r:id="rId5"/>
    <p:sldId id="265" r:id="rId6"/>
    <p:sldId id="266" r:id="rId7"/>
    <p:sldId id="260" r:id="rId8"/>
    <p:sldId id="261" r:id="rId9"/>
  </p:sldIdLst>
  <p:sldSz cx="9144000" cy="6858000" type="screen4x3"/>
  <p:notesSz cx="6797675" cy="9928225"/>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AF045F2-7905-4E1C-AFE7-0E8F62DD5B91}">
          <p14:sldIdLst>
            <p14:sldId id="256"/>
            <p14:sldId id="263"/>
            <p14:sldId id="267"/>
            <p14:sldId id="264"/>
            <p14:sldId id="265"/>
            <p14:sldId id="266"/>
            <p14:sldId id="260"/>
            <p14:sldId id="261"/>
          </p14:sldIdLst>
        </p14:section>
        <p14:section name="Untitled Section" id="{EA60DA27-A1CD-4A24-BB6D-D362394DAE0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73025" autoAdjust="0"/>
  </p:normalViewPr>
  <p:slideViewPr>
    <p:cSldViewPr showGuides="1">
      <p:cViewPr>
        <p:scale>
          <a:sx n="98" d="100"/>
          <a:sy n="98" d="100"/>
        </p:scale>
        <p:origin x="-492" y="7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p:scale>
          <a:sx n="120" d="100"/>
          <a:sy n="120" d="100"/>
        </p:scale>
        <p:origin x="-1710" y="168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D3BFD647-E204-4EA8-94FC-6530F9FDC5C7}" type="datetimeFigureOut">
              <a:rPr lang="nl-NL" smtClean="0"/>
              <a:t>1-3-2015</a:t>
            </a:fld>
            <a:endParaRPr lang="nl-NL"/>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071CF652-60C6-46F8-9AF3-4826BCCA9723}" type="slidenum">
              <a:rPr lang="nl-NL" smtClean="0"/>
              <a:t>‹#›</a:t>
            </a:fld>
            <a:endParaRPr lang="nl-NL"/>
          </a:p>
        </p:txBody>
      </p:sp>
    </p:spTree>
    <p:extLst>
      <p:ext uri="{BB962C8B-B14F-4D97-AF65-F5344CB8AC3E}">
        <p14:creationId xmlns:p14="http://schemas.microsoft.com/office/powerpoint/2010/main" val="154768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4"/>
              <a:tabLst/>
              <a:defRPr/>
            </a:pPr>
            <a:endParaRPr lang="en-GB" dirty="0" smtClean="0"/>
          </a:p>
          <a:p>
            <a:pPr marL="171450" marR="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4"/>
              <a:tabLst/>
              <a:defRPr/>
            </a:pPr>
            <a:endParaRPr lang="en-GB" dirty="0" smtClean="0"/>
          </a:p>
          <a:p>
            <a:pPr marL="171450" marR="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4"/>
              <a:tabLst/>
              <a:defRPr/>
            </a:pPr>
            <a:r>
              <a:rPr lang="en-GB" dirty="0" smtClean="0"/>
              <a:t>Edit title to fit on max 2 lines [Calibri 44 point]</a:t>
            </a:r>
            <a:br>
              <a:rPr lang="en-GB" dirty="0" smtClean="0"/>
            </a:br>
            <a:endParaRPr lang="en-GB" dirty="0" smtClean="0"/>
          </a:p>
          <a:p>
            <a:pPr marL="171450" marR="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4"/>
              <a:tabLst/>
              <a:defRPr/>
            </a:pPr>
            <a:endParaRPr lang="en-GB" dirty="0" smtClean="0"/>
          </a:p>
          <a:p>
            <a:pPr marL="171450" marR="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4"/>
              <a:tabLst/>
              <a:defRPr/>
            </a:pPr>
            <a:r>
              <a:rPr lang="en-GB" dirty="0" smtClean="0"/>
              <a:t>Put</a:t>
            </a:r>
            <a:r>
              <a:rPr lang="en-GB" baseline="0" dirty="0" smtClean="0"/>
              <a:t> the project name on the opening slide and try to explain in one sentence what the main focus of the project is, </a:t>
            </a:r>
            <a:r>
              <a:rPr lang="en-GB" i="0" baseline="0" dirty="0" smtClean="0"/>
              <a:t>rather </a:t>
            </a:r>
            <a:r>
              <a:rPr lang="en-US" sz="1200" b="0" i="0" u="none" strike="noStrike" kern="1200" baseline="0" dirty="0" smtClean="0">
                <a:solidFill>
                  <a:schemeClr val="tx1"/>
                </a:solidFill>
                <a:latin typeface="+mn-lt"/>
                <a:ea typeface="+mn-ea"/>
                <a:cs typeface="+mn-cs"/>
              </a:rPr>
              <a:t>her than presenting what the acronym stands for, the audience immediately understands the goal/product of the project – knows the destination.</a:t>
            </a:r>
            <a:endParaRPr lang="en-GB" i="0" dirty="0" smtClean="0"/>
          </a:p>
          <a:p>
            <a:endParaRPr lang="nl-NL" i="0" dirty="0" smtClean="0"/>
          </a:p>
          <a:p>
            <a:endParaRPr lang="nl-NL" i="0" dirty="0" smtClean="0"/>
          </a:p>
          <a:p>
            <a:endParaRPr lang="nl-NL" i="0" dirty="0"/>
          </a:p>
        </p:txBody>
      </p:sp>
      <p:sp>
        <p:nvSpPr>
          <p:cNvPr id="4" name="Slide Number Placeholder 3"/>
          <p:cNvSpPr>
            <a:spLocks noGrp="1"/>
          </p:cNvSpPr>
          <p:nvPr>
            <p:ph type="sldNum" sz="quarter" idx="10"/>
          </p:nvPr>
        </p:nvSpPr>
        <p:spPr/>
        <p:txBody>
          <a:bodyPr/>
          <a:lstStyle/>
          <a:p>
            <a:fld id="{071CF652-60C6-46F8-9AF3-4826BCCA9723}" type="slidenum">
              <a:rPr lang="nl-NL" smtClean="0"/>
              <a:t>1</a:t>
            </a:fld>
            <a:endParaRPr lang="nl-NL"/>
          </a:p>
        </p:txBody>
      </p:sp>
    </p:spTree>
    <p:extLst>
      <p:ext uri="{BB962C8B-B14F-4D97-AF65-F5344CB8AC3E}">
        <p14:creationId xmlns:p14="http://schemas.microsoft.com/office/powerpoint/2010/main" val="529911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4"/>
            </a:pPr>
            <a:endParaRPr lang="en-GB" dirty="0" smtClean="0">
              <a:solidFill>
                <a:schemeClr val="tx1"/>
              </a:solidFill>
              <a:latin typeface="Calibri" pitchFamily="34" charset="0"/>
            </a:endParaRPr>
          </a:p>
          <a:p>
            <a:pPr marL="171450" indent="-171450">
              <a:buFont typeface="Webdings" panose="05030102010509060703" pitchFamily="18" charset="2"/>
              <a:buChar char="4"/>
            </a:pPr>
            <a:endParaRPr lang="en-GB" dirty="0" smtClean="0">
              <a:solidFill>
                <a:schemeClr val="tx1"/>
              </a:solidFill>
              <a:latin typeface="Calibri" pitchFamily="34" charset="0"/>
            </a:endParaRPr>
          </a:p>
          <a:p>
            <a:pPr marL="171450" indent="-171450">
              <a:buFont typeface="Webdings" panose="05030102010509060703" pitchFamily="18" charset="2"/>
              <a:buChar char="4"/>
            </a:pPr>
            <a:r>
              <a:rPr lang="en-GB" dirty="0" smtClean="0">
                <a:solidFill>
                  <a:schemeClr val="tx1"/>
                </a:solidFill>
                <a:latin typeface="Calibri" pitchFamily="34" charset="0"/>
              </a:rPr>
              <a:t>Do </a:t>
            </a:r>
            <a:r>
              <a:rPr lang="en-GB" dirty="0">
                <a:solidFill>
                  <a:schemeClr val="tx1"/>
                </a:solidFill>
                <a:latin typeface="Calibri" pitchFamily="34" charset="0"/>
              </a:rPr>
              <a:t>not use full sentences. Keep them for your verbal </a:t>
            </a:r>
            <a:r>
              <a:rPr lang="en-GB" dirty="0" smtClean="0">
                <a:solidFill>
                  <a:schemeClr val="tx1"/>
                </a:solidFill>
                <a:latin typeface="Calibri" pitchFamily="34" charset="0"/>
              </a:rPr>
              <a:t>story</a:t>
            </a:r>
            <a:br>
              <a:rPr lang="en-GB" dirty="0" smtClean="0">
                <a:solidFill>
                  <a:schemeClr val="tx1"/>
                </a:solidFill>
                <a:latin typeface="Calibri" pitchFamily="34" charset="0"/>
              </a:rPr>
            </a:br>
            <a:endParaRPr lang="en-GB" dirty="0" smtClean="0">
              <a:solidFill>
                <a:schemeClr val="tx1"/>
              </a:solidFill>
              <a:latin typeface="Calibri" pitchFamily="34" charset="0"/>
            </a:endParaRPr>
          </a:p>
          <a:p>
            <a:endParaRPr lang="en-GB" dirty="0">
              <a:solidFill>
                <a:schemeClr val="tx1"/>
              </a:solidFill>
              <a:latin typeface="Calibri" pitchFamily="34" charset="0"/>
            </a:endParaRPr>
          </a:p>
          <a:p>
            <a:pPr marL="171450" indent="-171450">
              <a:buFont typeface="Webdings" panose="05030102010509060703" pitchFamily="18" charset="2"/>
              <a:buChar char="4"/>
            </a:pPr>
            <a:r>
              <a:rPr lang="en-GB" dirty="0" smtClean="0">
                <a:solidFill>
                  <a:schemeClr val="tx1"/>
                </a:solidFill>
                <a:latin typeface="Calibri" pitchFamily="34" charset="0"/>
              </a:rPr>
              <a:t>Your </a:t>
            </a:r>
            <a:r>
              <a:rPr lang="en-GB" dirty="0">
                <a:solidFill>
                  <a:schemeClr val="tx1"/>
                </a:solidFill>
                <a:latin typeface="Calibri" pitchFamily="34" charset="0"/>
              </a:rPr>
              <a:t>verbal story should describe how the current situation compares to the future situation thanks to your technology and how it will contribute to society, life of people (your audience in fact). </a:t>
            </a:r>
            <a:endParaRPr lang="en-GB" dirty="0" smtClean="0">
              <a:solidFill>
                <a:schemeClr val="tx1"/>
              </a:solidFill>
              <a:latin typeface="Calibri" pitchFamily="34" charset="0"/>
            </a:endParaRPr>
          </a:p>
          <a:p>
            <a:pPr marL="171450" indent="-171450">
              <a:buFont typeface="Webdings" panose="05030102010509060703" pitchFamily="18" charset="2"/>
              <a:buChar char="4"/>
            </a:pPr>
            <a:endParaRPr lang="en-GB" dirty="0" smtClean="0">
              <a:solidFill>
                <a:schemeClr val="tx1"/>
              </a:solidFill>
              <a:latin typeface="Calibri" pitchFamily="34" charset="0"/>
            </a:endParaRPr>
          </a:p>
          <a:p>
            <a:pPr marL="171450" indent="-171450">
              <a:buFont typeface="Webdings" panose="05030102010509060703" pitchFamily="18" charset="2"/>
              <a:buChar char="4"/>
            </a:pPr>
            <a:endParaRPr lang="en-GB" dirty="0" smtClean="0">
              <a:solidFill>
                <a:schemeClr val="tx1"/>
              </a:solidFill>
              <a:latin typeface="Calibri" pitchFamily="34" charset="0"/>
            </a:endParaRPr>
          </a:p>
          <a:p>
            <a:pPr marL="171450" indent="-171450">
              <a:buFont typeface="Webdings" panose="05030102010509060703" pitchFamily="18" charset="2"/>
              <a:buChar char="4"/>
            </a:pPr>
            <a:r>
              <a:rPr lang="en-GB" dirty="0" smtClean="0">
                <a:solidFill>
                  <a:schemeClr val="tx1"/>
                </a:solidFill>
                <a:latin typeface="Calibri" pitchFamily="34" charset="0"/>
                <a:sym typeface="Wingdings 3"/>
              </a:rPr>
              <a:t>T</a:t>
            </a:r>
            <a:r>
              <a:rPr lang="en-GB" dirty="0" smtClean="0">
                <a:solidFill>
                  <a:schemeClr val="tx1"/>
                </a:solidFill>
                <a:latin typeface="Calibri" pitchFamily="34" charset="0"/>
              </a:rPr>
              <a:t>his </a:t>
            </a:r>
            <a:r>
              <a:rPr lang="en-GB" dirty="0">
                <a:solidFill>
                  <a:schemeClr val="tx1"/>
                </a:solidFill>
                <a:latin typeface="Calibri" pitchFamily="34" charset="0"/>
              </a:rPr>
              <a:t>story should give an example of a real situation that your audience recognizes as being a current problem.  </a:t>
            </a:r>
            <a:endParaRPr lang="en-GB" dirty="0" smtClean="0">
              <a:solidFill>
                <a:schemeClr val="tx1"/>
              </a:solidFill>
              <a:latin typeface="Calibri" pitchFamily="34" charset="0"/>
            </a:endParaRPr>
          </a:p>
          <a:p>
            <a:pPr marL="0" indent="0">
              <a:buFont typeface="Webdings" panose="05030102010509060703" pitchFamily="18" charset="2"/>
              <a:buNone/>
            </a:pPr>
            <a:endParaRPr lang="en-GB" dirty="0" smtClean="0">
              <a:solidFill>
                <a:schemeClr val="tx1"/>
              </a:solidFill>
              <a:latin typeface="Calibri" pitchFamily="34" charset="0"/>
            </a:endParaRPr>
          </a:p>
          <a:p>
            <a:pPr marL="171450" indent="-171450">
              <a:buFont typeface="Webdings" panose="05030102010509060703" pitchFamily="18" charset="2"/>
              <a:buChar char="4"/>
            </a:pPr>
            <a:endParaRPr lang="en-GB" dirty="0" smtClean="0">
              <a:solidFill>
                <a:schemeClr val="tx1"/>
              </a:solidFill>
              <a:latin typeface="Calibri" pitchFamily="34" charset="0"/>
            </a:endParaRPr>
          </a:p>
          <a:p>
            <a:pPr marL="628650" lvl="1" indent="-171450">
              <a:buFont typeface="Webdings" panose="05030102010509060703" pitchFamily="18" charset="2"/>
              <a:buChar char="4"/>
            </a:pPr>
            <a:endParaRPr lang="en-GB" dirty="0">
              <a:solidFill>
                <a:schemeClr val="tx1"/>
              </a:solidFill>
              <a:latin typeface="Calibri" pitchFamily="34" charset="0"/>
            </a:endParaRPr>
          </a:p>
          <a:p>
            <a:endParaRPr lang="nl-NL" dirty="0">
              <a:solidFill>
                <a:schemeClr val="tx1"/>
              </a:solidFill>
            </a:endParaRPr>
          </a:p>
        </p:txBody>
      </p:sp>
      <p:sp>
        <p:nvSpPr>
          <p:cNvPr id="4" name="Slide Number Placeholder 3"/>
          <p:cNvSpPr>
            <a:spLocks noGrp="1"/>
          </p:cNvSpPr>
          <p:nvPr>
            <p:ph type="sldNum" sz="quarter" idx="10"/>
          </p:nvPr>
        </p:nvSpPr>
        <p:spPr/>
        <p:txBody>
          <a:bodyPr/>
          <a:lstStyle/>
          <a:p>
            <a:fld id="{071CF652-60C6-46F8-9AF3-4826BCCA9723}" type="slidenum">
              <a:rPr lang="nl-NL" smtClean="0"/>
              <a:t>2</a:t>
            </a:fld>
            <a:endParaRPr lang="nl-NL"/>
          </a:p>
        </p:txBody>
      </p:sp>
    </p:spTree>
    <p:extLst>
      <p:ext uri="{BB962C8B-B14F-4D97-AF65-F5344CB8AC3E}">
        <p14:creationId xmlns:p14="http://schemas.microsoft.com/office/powerpoint/2010/main" val="899299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ebdings" panose="05030102010509060703" pitchFamily="18" charset="2"/>
              <a:buChar char="4"/>
            </a:pPr>
            <a:endParaRPr lang="en-US" sz="1200" dirty="0" smtClean="0">
              <a:solidFill>
                <a:schemeClr val="tx1"/>
              </a:solidFill>
            </a:endParaRPr>
          </a:p>
          <a:p>
            <a:pPr marL="171450" indent="-171450">
              <a:buFont typeface="Webdings" panose="05030102010509060703" pitchFamily="18" charset="2"/>
              <a:buChar char="4"/>
            </a:pPr>
            <a:endParaRPr lang="en-US" sz="1200" dirty="0" smtClean="0">
              <a:solidFill>
                <a:schemeClr val="tx1"/>
              </a:solidFill>
            </a:endParaRPr>
          </a:p>
          <a:p>
            <a:pPr marL="171450" indent="-171450">
              <a:buFont typeface="Webdings" panose="05030102010509060703" pitchFamily="18" charset="2"/>
              <a:buChar char="4"/>
            </a:pPr>
            <a:endParaRPr lang="en-US" sz="1200" dirty="0" smtClean="0">
              <a:solidFill>
                <a:schemeClr val="tx1"/>
              </a:solidFill>
            </a:endParaRPr>
          </a:p>
          <a:p>
            <a:pPr marL="171450" indent="-171450">
              <a:buFont typeface="Webdings" panose="05030102010509060703" pitchFamily="18" charset="2"/>
              <a:buChar char="4"/>
            </a:pPr>
            <a:endParaRPr lang="nl-NL" dirty="0">
              <a:solidFill>
                <a:schemeClr val="tx1"/>
              </a:solidFill>
            </a:endParaRPr>
          </a:p>
        </p:txBody>
      </p:sp>
      <p:sp>
        <p:nvSpPr>
          <p:cNvPr id="4" name="Slide Number Placeholder 3"/>
          <p:cNvSpPr>
            <a:spLocks noGrp="1"/>
          </p:cNvSpPr>
          <p:nvPr>
            <p:ph type="sldNum" sz="quarter" idx="10"/>
          </p:nvPr>
        </p:nvSpPr>
        <p:spPr/>
        <p:txBody>
          <a:bodyPr/>
          <a:lstStyle/>
          <a:p>
            <a:fld id="{071CF652-60C6-46F8-9AF3-4826BCCA9723}" type="slidenum">
              <a:rPr lang="nl-NL" smtClean="0"/>
              <a:t>4</a:t>
            </a:fld>
            <a:endParaRPr lang="nl-NL"/>
          </a:p>
        </p:txBody>
      </p:sp>
    </p:spTree>
    <p:extLst>
      <p:ext uri="{BB962C8B-B14F-4D97-AF65-F5344CB8AC3E}">
        <p14:creationId xmlns:p14="http://schemas.microsoft.com/office/powerpoint/2010/main" val="8855739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4"/>
              <a:tabLst/>
              <a:defRPr/>
            </a:pPr>
            <a:endParaRPr lang="en-US"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4"/>
              <a:tabLst/>
              <a:defRPr/>
            </a:pPr>
            <a:endParaRPr lang="en-US"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4"/>
              <a:tabLst/>
              <a:defRPr/>
            </a:pPr>
            <a:r>
              <a:rPr lang="en-US" dirty="0" smtClean="0">
                <a:solidFill>
                  <a:schemeClr val="tx1"/>
                </a:solidFill>
              </a:rPr>
              <a:t>Explain the position of the project/technology in </a:t>
            </a:r>
            <a:r>
              <a:rPr lang="en-GB" dirty="0" smtClean="0">
                <a:solidFill>
                  <a:schemeClr val="tx1"/>
                </a:solidFill>
              </a:rPr>
              <a:t>the world (unique or as part of a larger consortium)</a:t>
            </a:r>
          </a:p>
          <a:p>
            <a:pPr marL="171450" marR="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4"/>
              <a:tabLst/>
              <a:defRPr/>
            </a:pPr>
            <a:endParaRPr lang="en-GB" dirty="0" smtClean="0">
              <a:solidFill>
                <a:schemeClr val="tx1"/>
              </a:solidFill>
            </a:endParaRPr>
          </a:p>
          <a:p>
            <a:pPr marL="171450" indent="-171450">
              <a:buFont typeface="Webdings" panose="05030102010509060703" pitchFamily="18" charset="2"/>
              <a:buChar char="4"/>
            </a:pPr>
            <a:endParaRPr lang="en-US" dirty="0" smtClean="0">
              <a:solidFill>
                <a:schemeClr val="tx1"/>
              </a:solidFill>
            </a:endParaRPr>
          </a:p>
          <a:p>
            <a:pPr marL="171450" indent="-171450">
              <a:buFont typeface="Webdings" panose="05030102010509060703" pitchFamily="18" charset="2"/>
              <a:buChar char="4"/>
            </a:pPr>
            <a:r>
              <a:rPr lang="en-US" dirty="0" smtClean="0">
                <a:solidFill>
                  <a:schemeClr val="tx1"/>
                </a:solidFill>
              </a:rPr>
              <a:t>Your project is selected by an independent panel of experts coming from academia and industry. Explain clearly why they think your project your project deserves to be funded</a:t>
            </a:r>
            <a:endParaRPr lang="en-US" dirty="0">
              <a:solidFill>
                <a:schemeClr val="tx1"/>
              </a:solidFill>
            </a:endParaRPr>
          </a:p>
        </p:txBody>
      </p:sp>
      <p:sp>
        <p:nvSpPr>
          <p:cNvPr id="4" name="Slide Number Placeholder 3"/>
          <p:cNvSpPr>
            <a:spLocks noGrp="1"/>
          </p:cNvSpPr>
          <p:nvPr>
            <p:ph type="sldNum" sz="quarter" idx="10"/>
          </p:nvPr>
        </p:nvSpPr>
        <p:spPr/>
        <p:txBody>
          <a:bodyPr/>
          <a:lstStyle/>
          <a:p>
            <a:fld id="{071CF652-60C6-46F8-9AF3-4826BCCA9723}" type="slidenum">
              <a:rPr lang="nl-NL" smtClean="0"/>
              <a:t>5</a:t>
            </a:fld>
            <a:endParaRPr lang="nl-NL"/>
          </a:p>
        </p:txBody>
      </p:sp>
    </p:spTree>
    <p:extLst>
      <p:ext uri="{BB962C8B-B14F-4D97-AF65-F5344CB8AC3E}">
        <p14:creationId xmlns:p14="http://schemas.microsoft.com/office/powerpoint/2010/main" val="4205786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4"/>
              <a:tabLst/>
              <a:defRPr/>
            </a:pPr>
            <a:endParaRPr lang="en-US" sz="1200" dirty="0" smtClean="0">
              <a:solidFill>
                <a:schemeClr val="tx1"/>
              </a:solidFill>
            </a:endParaRPr>
          </a:p>
          <a:p>
            <a:pPr marL="171450" marR="0" indent="-171450" algn="l" defTabSz="914400" rtl="0" eaLnBrk="1" fontAlgn="auto" latinLnBrk="0" hangingPunct="1">
              <a:lnSpc>
                <a:spcPct val="100000"/>
              </a:lnSpc>
              <a:spcBef>
                <a:spcPts val="0"/>
              </a:spcBef>
              <a:spcAft>
                <a:spcPts val="0"/>
              </a:spcAft>
              <a:buClrTx/>
              <a:buSzTx/>
              <a:buFont typeface="Webdings" panose="05030102010509060703" pitchFamily="18" charset="2"/>
              <a:buChar char="4"/>
              <a:tabLst/>
              <a:defRPr/>
            </a:pPr>
            <a:endParaRPr lang="en-US" sz="1200" dirty="0" smtClean="0">
              <a:solidFill>
                <a:schemeClr val="tx1"/>
              </a:solidFill>
            </a:endParaRPr>
          </a:p>
        </p:txBody>
      </p:sp>
      <p:sp>
        <p:nvSpPr>
          <p:cNvPr id="4" name="Slide Number Placeholder 3"/>
          <p:cNvSpPr>
            <a:spLocks noGrp="1"/>
          </p:cNvSpPr>
          <p:nvPr>
            <p:ph type="sldNum" sz="quarter" idx="10"/>
          </p:nvPr>
        </p:nvSpPr>
        <p:spPr/>
        <p:txBody>
          <a:bodyPr/>
          <a:lstStyle/>
          <a:p>
            <a:fld id="{071CF652-60C6-46F8-9AF3-4826BCCA9723}" type="slidenum">
              <a:rPr lang="nl-NL" smtClean="0"/>
              <a:t>6</a:t>
            </a:fld>
            <a:endParaRPr lang="nl-NL"/>
          </a:p>
        </p:txBody>
      </p:sp>
    </p:spTree>
    <p:extLst>
      <p:ext uri="{BB962C8B-B14F-4D97-AF65-F5344CB8AC3E}">
        <p14:creationId xmlns:p14="http://schemas.microsoft.com/office/powerpoint/2010/main" val="1417406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071CF652-60C6-46F8-9AF3-4826BCCA9723}" type="slidenum">
              <a:rPr lang="nl-NL" smtClean="0"/>
              <a:t>7</a:t>
            </a:fld>
            <a:endParaRPr lang="nl-NL"/>
          </a:p>
        </p:txBody>
      </p:sp>
    </p:spTree>
    <p:extLst>
      <p:ext uri="{BB962C8B-B14F-4D97-AF65-F5344CB8AC3E}">
        <p14:creationId xmlns:p14="http://schemas.microsoft.com/office/powerpoint/2010/main" val="376259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071CF652-60C6-46F8-9AF3-4826BCCA9723}" type="slidenum">
              <a:rPr lang="nl-NL" smtClean="0"/>
              <a:t>8</a:t>
            </a:fld>
            <a:endParaRPr lang="nl-NL"/>
          </a:p>
        </p:txBody>
      </p:sp>
    </p:spTree>
    <p:extLst>
      <p:ext uri="{BB962C8B-B14F-4D97-AF65-F5344CB8AC3E}">
        <p14:creationId xmlns:p14="http://schemas.microsoft.com/office/powerpoint/2010/main" val="1702410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4D24BA1-6686-4565-8E6E-9105171DC603}" type="slidenum">
              <a:rPr lang="nl-NL" smtClean="0"/>
              <a:t>‹#›</a:t>
            </a:fld>
            <a:endParaRPr lang="nl-NL"/>
          </a:p>
        </p:txBody>
      </p:sp>
    </p:spTree>
    <p:extLst>
      <p:ext uri="{BB962C8B-B14F-4D97-AF65-F5344CB8AC3E}">
        <p14:creationId xmlns:p14="http://schemas.microsoft.com/office/powerpoint/2010/main" val="151129116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200800" cy="1143000"/>
          </a:xfrm>
          <a:prstGeom prst="rect">
            <a:avLst/>
          </a:prstGeom>
        </p:spPr>
        <p:txBody>
          <a:bodyPr/>
          <a:lstStyle/>
          <a:p>
            <a:r>
              <a:rPr lang="en-US" smtClean="0"/>
              <a:t>Click to edit Master title style</a:t>
            </a:r>
            <a:endParaRPr lang="nl-NL"/>
          </a:p>
        </p:txBody>
      </p:sp>
      <p:sp>
        <p:nvSpPr>
          <p:cNvPr id="3" name="Content Placeholder 2"/>
          <p:cNvSpPr>
            <a:spLocks noGrp="1"/>
          </p:cNvSpPr>
          <p:nvPr>
            <p:ph idx="1"/>
          </p:nvPr>
        </p:nvSpPr>
        <p:spPr>
          <a:xfrm>
            <a:off x="457200" y="1600200"/>
            <a:ext cx="8229600" cy="4525963"/>
          </a:xfrm>
          <a:prstGeom prst="rect">
            <a:avLst/>
          </a:prstGeo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5"/>
          <p:cNvSpPr>
            <a:spLocks noGrp="1"/>
          </p:cNvSpPr>
          <p:nvPr>
            <p:ph type="sldNum" sz="quarter" idx="12"/>
          </p:nvPr>
        </p:nvSpPr>
        <p:spPr/>
        <p:txBody>
          <a:bodyPr/>
          <a:lstStyle/>
          <a:p>
            <a:fld id="{74D24BA1-6686-4565-8E6E-9105171DC603}" type="slidenum">
              <a:rPr lang="nl-NL" smtClean="0"/>
              <a:t>‹#›</a:t>
            </a:fld>
            <a:endParaRPr lang="nl-NL" dirty="0"/>
          </a:p>
        </p:txBody>
      </p:sp>
    </p:spTree>
    <p:extLst>
      <p:ext uri="{BB962C8B-B14F-4D97-AF65-F5344CB8AC3E}">
        <p14:creationId xmlns:p14="http://schemas.microsoft.com/office/powerpoint/2010/main" val="35533179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0" cap="all"/>
            </a:lvl1pPr>
          </a:lstStyle>
          <a:p>
            <a:r>
              <a:rPr lang="en-US" smtClean="0"/>
              <a:t>Click to edit Master title style</a:t>
            </a:r>
            <a:endParaRPr lang="nl-NL"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74D24BA1-6686-4565-8E6E-9105171DC603}" type="slidenum">
              <a:rPr lang="nl-NL" smtClean="0"/>
              <a:t>‹#›</a:t>
            </a:fld>
            <a:endParaRPr lang="nl-NL"/>
          </a:p>
        </p:txBody>
      </p:sp>
    </p:spTree>
    <p:extLst>
      <p:ext uri="{BB962C8B-B14F-4D97-AF65-F5344CB8AC3E}">
        <p14:creationId xmlns:p14="http://schemas.microsoft.com/office/powerpoint/2010/main" val="15503289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200800" cy="1143000"/>
          </a:xfrm>
          <a:prstGeom prst="rect">
            <a:avLst/>
          </a:prstGeom>
        </p:spPr>
        <p:txBody>
          <a:bodyPr/>
          <a:lstStyle/>
          <a:p>
            <a:r>
              <a:rPr lang="en-US" smtClean="0"/>
              <a:t>Click to edit Master title style</a:t>
            </a:r>
            <a:endParaRPr lang="nl-NL"/>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dirty="0"/>
          </a:p>
        </p:txBody>
      </p:sp>
      <p:sp>
        <p:nvSpPr>
          <p:cNvPr id="7" name="Slide Number Placeholder 6"/>
          <p:cNvSpPr>
            <a:spLocks noGrp="1"/>
          </p:cNvSpPr>
          <p:nvPr>
            <p:ph type="sldNum" sz="quarter" idx="12"/>
          </p:nvPr>
        </p:nvSpPr>
        <p:spPr/>
        <p:txBody>
          <a:bodyPr/>
          <a:lstStyle/>
          <a:p>
            <a:fld id="{74D24BA1-6686-4565-8E6E-9105171DC603}" type="slidenum">
              <a:rPr lang="nl-NL" smtClean="0"/>
              <a:t>‹#›</a:t>
            </a:fld>
            <a:endParaRPr lang="nl-NL"/>
          </a:p>
        </p:txBody>
      </p:sp>
    </p:spTree>
    <p:extLst>
      <p:ext uri="{BB962C8B-B14F-4D97-AF65-F5344CB8AC3E}">
        <p14:creationId xmlns:p14="http://schemas.microsoft.com/office/powerpoint/2010/main" val="144322414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200800" cy="1143000"/>
          </a:xfrm>
          <a:prstGeom prst="rect">
            <a:avLst/>
          </a:prstGeom>
        </p:spPr>
        <p:txBody>
          <a:bodyPr/>
          <a:lstStyle/>
          <a:p>
            <a:r>
              <a:rPr lang="en-US" smtClean="0"/>
              <a:t>Click to edit Master title style</a:t>
            </a:r>
            <a:endParaRPr lang="nl-NL"/>
          </a:p>
        </p:txBody>
      </p:sp>
      <p:sp>
        <p:nvSpPr>
          <p:cNvPr id="5" name="Slide Number Placeholder 4"/>
          <p:cNvSpPr>
            <a:spLocks noGrp="1"/>
          </p:cNvSpPr>
          <p:nvPr>
            <p:ph type="sldNum" sz="quarter" idx="12"/>
          </p:nvPr>
        </p:nvSpPr>
        <p:spPr/>
        <p:txBody>
          <a:bodyPr/>
          <a:lstStyle/>
          <a:p>
            <a:fld id="{74D24BA1-6686-4565-8E6E-9105171DC603}" type="slidenum">
              <a:rPr lang="nl-NL" smtClean="0"/>
              <a:t>‹#›</a:t>
            </a:fld>
            <a:endParaRPr lang="nl-NL"/>
          </a:p>
        </p:txBody>
      </p:sp>
    </p:spTree>
    <p:extLst>
      <p:ext uri="{BB962C8B-B14F-4D97-AF65-F5344CB8AC3E}">
        <p14:creationId xmlns:p14="http://schemas.microsoft.com/office/powerpoint/2010/main" val="213429216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4D24BA1-6686-4565-8E6E-9105171DC603}" type="slidenum">
              <a:rPr lang="nl-NL" smtClean="0"/>
              <a:t>‹#›</a:t>
            </a:fld>
            <a:endParaRPr lang="nl-NL"/>
          </a:p>
        </p:txBody>
      </p:sp>
    </p:spTree>
    <p:extLst>
      <p:ext uri="{BB962C8B-B14F-4D97-AF65-F5344CB8AC3E}">
        <p14:creationId xmlns:p14="http://schemas.microsoft.com/office/powerpoint/2010/main" val="410933566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noAutofit/>
          </a:bodyPr>
          <a:lstStyle>
            <a:lvl1pPr algn="l">
              <a:defRPr sz="3200" b="0">
                <a:solidFill>
                  <a:srgbClr val="0099B5"/>
                </a:solidFill>
              </a:defRPr>
            </a:lvl1pPr>
          </a:lstStyle>
          <a:p>
            <a:r>
              <a:rPr lang="en-US" smtClean="0"/>
              <a:t>Click to edit Master title style</a:t>
            </a:r>
            <a:endParaRPr lang="nl-NL"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nl-NL"/>
          </a:p>
        </p:txBody>
      </p:sp>
      <p:sp>
        <p:nvSpPr>
          <p:cNvPr id="4" name="Text Placeholder 3"/>
          <p:cNvSpPr>
            <a:spLocks noGrp="1"/>
          </p:cNvSpPr>
          <p:nvPr>
            <p:ph type="body" sz="half" idx="2"/>
          </p:nvPr>
        </p:nvSpPr>
        <p:spPr>
          <a:xfrm>
            <a:off x="1792288" y="5367338"/>
            <a:ext cx="5486400" cy="804862"/>
          </a:xfrm>
          <a:prstGeom prst="rect">
            <a:avLst/>
          </a:prstGeom>
        </p:spPr>
        <p:txBody>
          <a:bodyPr>
            <a:normAutofit/>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4D24BA1-6686-4565-8E6E-9105171DC603}" type="slidenum">
              <a:rPr lang="nl-NL" smtClean="0"/>
              <a:t>‹#›</a:t>
            </a:fld>
            <a:endParaRPr lang="nl-NL"/>
          </a:p>
        </p:txBody>
      </p:sp>
    </p:spTree>
    <p:extLst>
      <p:ext uri="{BB962C8B-B14F-4D97-AF65-F5344CB8AC3E}">
        <p14:creationId xmlns:p14="http://schemas.microsoft.com/office/powerpoint/2010/main" val="1559362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7200800" cy="1143000"/>
          </a:xfrm>
          <a:prstGeom prst="rect">
            <a:avLst/>
          </a:prstGeom>
        </p:spPr>
        <p:txBody>
          <a:bodyPr/>
          <a:lstStyle/>
          <a:p>
            <a:r>
              <a:rPr lang="en-US" smtClean="0"/>
              <a:t>Click to edit Master title style</a:t>
            </a:r>
            <a:endParaRPr lang="nl-NL"/>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5"/>
          <p:cNvSpPr>
            <a:spLocks noGrp="1"/>
          </p:cNvSpPr>
          <p:nvPr>
            <p:ph type="sldNum" sz="quarter" idx="12"/>
          </p:nvPr>
        </p:nvSpPr>
        <p:spPr/>
        <p:txBody>
          <a:bodyPr/>
          <a:lstStyle/>
          <a:p>
            <a:fld id="{74D24BA1-6686-4565-8E6E-9105171DC603}" type="slidenum">
              <a:rPr lang="nl-NL" smtClean="0"/>
              <a:t>‹#›</a:t>
            </a:fld>
            <a:endParaRPr lang="nl-NL"/>
          </a:p>
        </p:txBody>
      </p:sp>
    </p:spTree>
    <p:extLst>
      <p:ext uri="{BB962C8B-B14F-4D97-AF65-F5344CB8AC3E}">
        <p14:creationId xmlns:p14="http://schemas.microsoft.com/office/powerpoint/2010/main" val="259767831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Footer Placeholder 4"/>
          <p:cNvSpPr txBox="1">
            <a:spLocks/>
          </p:cNvSpPr>
          <p:nvPr/>
        </p:nvSpPr>
        <p:spPr>
          <a:xfrm>
            <a:off x="5776352" y="6500027"/>
            <a:ext cx="2895600" cy="365125"/>
          </a:xfrm>
          <a:prstGeom prst="rect">
            <a:avLst/>
          </a:prstGeom>
        </p:spPr>
        <p:txBody>
          <a:bodyPr vert="horz" lIns="91440" tIns="45720" rIns="91440" bIns="45720" rtlCol="0" anchor="ctr"/>
          <a:lstStyle>
            <a:defPPr>
              <a:defRPr lang="nl-NL"/>
            </a:defPPr>
            <a:lvl1pPr marL="0" algn="l" defTabSz="914400" rtl="0" eaLnBrk="1" latinLnBrk="0" hangingPunct="1">
              <a:defRPr sz="1000" kern="1200" baseline="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nl-NL" dirty="0" smtClean="0">
                <a:solidFill>
                  <a:srgbClr val="0099B5"/>
                </a:solidFill>
              </a:rPr>
              <a:t>Title</a:t>
            </a:r>
            <a:r>
              <a:rPr lang="nl-NL" baseline="0" dirty="0" smtClean="0">
                <a:solidFill>
                  <a:srgbClr val="0099B5"/>
                </a:solidFill>
              </a:rPr>
              <a:t> of presentation</a:t>
            </a:r>
            <a:endParaRPr lang="nl-NL" dirty="0">
              <a:solidFill>
                <a:srgbClr val="0099B5"/>
              </a:solidFill>
            </a:endParaRPr>
          </a:p>
        </p:txBody>
      </p:sp>
      <p:sp>
        <p:nvSpPr>
          <p:cNvPr id="6" name="Slide Number Placeholder 5"/>
          <p:cNvSpPr>
            <a:spLocks noGrp="1"/>
          </p:cNvSpPr>
          <p:nvPr>
            <p:ph type="sldNum" sz="quarter" idx="4"/>
          </p:nvPr>
        </p:nvSpPr>
        <p:spPr>
          <a:xfrm>
            <a:off x="8676456" y="6494579"/>
            <a:ext cx="360040" cy="365125"/>
          </a:xfrm>
          <a:prstGeom prst="rect">
            <a:avLst/>
          </a:prstGeom>
        </p:spPr>
        <p:txBody>
          <a:bodyPr vert="horz" lIns="91440" tIns="45720" rIns="91440" bIns="45720" rtlCol="0" anchor="ctr"/>
          <a:lstStyle>
            <a:lvl1pPr algn="r">
              <a:defRPr sz="1000">
                <a:solidFill>
                  <a:srgbClr val="0099B5"/>
                </a:solidFill>
              </a:defRPr>
            </a:lvl1pPr>
          </a:lstStyle>
          <a:p>
            <a:fld id="{74D24BA1-6686-4565-8E6E-9105171DC603}" type="slidenum">
              <a:rPr lang="nl-NL" smtClean="0"/>
              <a:pPr/>
              <a:t>‹#›</a:t>
            </a:fld>
            <a:endParaRPr lang="nl-NL" dirty="0"/>
          </a:p>
        </p:txBody>
      </p:sp>
      <p:sp>
        <p:nvSpPr>
          <p:cNvPr id="9" name="Footer Placeholder 4"/>
          <p:cNvSpPr txBox="1">
            <a:spLocks/>
          </p:cNvSpPr>
          <p:nvPr/>
        </p:nvSpPr>
        <p:spPr>
          <a:xfrm>
            <a:off x="260395" y="6489321"/>
            <a:ext cx="2895600" cy="365125"/>
          </a:xfrm>
          <a:prstGeom prst="rect">
            <a:avLst/>
          </a:prstGeom>
        </p:spPr>
        <p:txBody>
          <a:bodyPr vert="horz" lIns="91440" tIns="45720" rIns="91440" bIns="45720" rtlCol="0" anchor="ctr"/>
          <a:lstStyle>
            <a:defPPr>
              <a:defRPr lang="nl-NL"/>
            </a:defPPr>
            <a:lvl1pPr marL="0" algn="l" defTabSz="914400" rtl="0" eaLnBrk="1" latinLnBrk="0" hangingPunct="1">
              <a:defRPr sz="1000" kern="1200" baseline="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nl-NL" sz="1100" b="0" dirty="0" smtClean="0">
                <a:solidFill>
                  <a:schemeClr val="bg1"/>
                </a:solidFill>
              </a:rPr>
              <a:t>ARTEMIS</a:t>
            </a:r>
            <a:r>
              <a:rPr lang="nl-NL" sz="1100" b="0" baseline="0" dirty="0" smtClean="0">
                <a:solidFill>
                  <a:schemeClr val="bg1"/>
                </a:solidFill>
              </a:rPr>
              <a:t> Joint Undertaking</a:t>
            </a:r>
            <a:endParaRPr lang="nl-NL" sz="1100" b="0" dirty="0">
              <a:solidFill>
                <a:schemeClr val="bg1"/>
              </a:solidFill>
            </a:endParaRPr>
          </a:p>
        </p:txBody>
      </p:sp>
    </p:spTree>
    <p:extLst>
      <p:ext uri="{BB962C8B-B14F-4D97-AF65-F5344CB8AC3E}">
        <p14:creationId xmlns:p14="http://schemas.microsoft.com/office/powerpoint/2010/main" val="2553340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7" r:id="rId7"/>
    <p:sldLayoutId id="2147483658" r:id="rId8"/>
  </p:sldLayoutIdLst>
  <p:timing>
    <p:tnLst>
      <p:par>
        <p:cTn id="1" dur="indefinite" restart="never" nodeType="tmRoot"/>
      </p:par>
    </p:tnLst>
  </p:timing>
  <p:hf hdr="0" ftr="0" dt="0"/>
  <p:txStyles>
    <p:titleStyle>
      <a:lvl1pPr algn="l"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rgbClr val="0099B5"/>
        </a:buClr>
        <a:buSzPct val="75000"/>
        <a:buFont typeface="Wingdings 3" pitchFamily="18" charset="2"/>
        <a:buChar char="u"/>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0099B5"/>
        </a:buClr>
        <a:buSzPct val="75000"/>
        <a:buFont typeface="Wingdings 3" pitchFamily="18"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Tx/>
        <a:buSzPct val="75000"/>
        <a:buFont typeface="Wingdings 3" pitchFamily="18" charset="2"/>
        <a:buChar char="u"/>
        <a:defRPr sz="2400" kern="1200">
          <a:solidFill>
            <a:schemeClr val="tx1"/>
          </a:solidFill>
          <a:latin typeface="+mn-lt"/>
          <a:ea typeface="+mn-ea"/>
          <a:cs typeface="+mn-cs"/>
        </a:defRPr>
      </a:lvl3pPr>
      <a:lvl4pPr marL="1600200" indent="-228600" algn="l" defTabSz="914400" rtl="0" eaLnBrk="1" latinLnBrk="0" hangingPunct="1">
        <a:spcBef>
          <a:spcPct val="20000"/>
        </a:spcBef>
        <a:buClrTx/>
        <a:buSzPct val="75000"/>
        <a:buFont typeface="Wingdings 3" pitchFamily="18"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Box 4"/>
          <p:cNvSpPr txBox="1"/>
          <p:nvPr/>
        </p:nvSpPr>
        <p:spPr>
          <a:xfrm>
            <a:off x="589004" y="404664"/>
            <a:ext cx="6935324" cy="664477"/>
          </a:xfrm>
          <a:prstGeom prst="rect">
            <a:avLst/>
          </a:prstGeom>
          <a:noFill/>
        </p:spPr>
        <p:txBody>
          <a:bodyPr wrap="square" rtlCol="0">
            <a:spAutoFit/>
          </a:bodyPr>
          <a:lstStyle/>
          <a:p>
            <a:pPr lvl="0">
              <a:lnSpc>
                <a:spcPts val="4400"/>
              </a:lnSpc>
              <a:defRPr/>
            </a:pPr>
            <a:r>
              <a:rPr lang="en-US" sz="4400" kern="0" dirty="0" smtClean="0">
                <a:solidFill>
                  <a:sysClr val="windowText" lastClr="000000"/>
                </a:solidFill>
              </a:rPr>
              <a:t>Title of project</a:t>
            </a:r>
            <a:endParaRPr lang="en-US" sz="4400" kern="0" dirty="0">
              <a:solidFill>
                <a:sysClr val="windowText" lastClr="000000"/>
              </a:solidFill>
            </a:endParaRPr>
          </a:p>
        </p:txBody>
      </p:sp>
      <p:sp>
        <p:nvSpPr>
          <p:cNvPr id="6" name="TextBox 5"/>
          <p:cNvSpPr txBox="1"/>
          <p:nvPr/>
        </p:nvSpPr>
        <p:spPr>
          <a:xfrm>
            <a:off x="573890" y="2276872"/>
            <a:ext cx="8822646"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nl-NL" sz="2400" b="0" i="0" u="none" strike="noStrike" kern="0" cap="none" spc="0" normalizeH="0" baseline="0" noProof="0" dirty="0" smtClean="0">
                <a:ln>
                  <a:noFill/>
                </a:ln>
                <a:solidFill>
                  <a:srgbClr val="0099B5"/>
                </a:solidFill>
                <a:effectLst/>
                <a:uLnTx/>
                <a:uFillTx/>
              </a:rPr>
              <a:t>Name presenter</a:t>
            </a:r>
            <a:endParaRPr kumimoji="0" lang="nl-NL" sz="2400" b="0" i="0" u="none" strike="noStrike" kern="0" cap="none" spc="0" normalizeH="0" baseline="0" noProof="0" dirty="0" smtClean="0">
              <a:ln>
                <a:noFill/>
              </a:ln>
              <a:solidFill>
                <a:srgbClr val="0099B5"/>
              </a:solidFill>
              <a:effectLst/>
              <a:uLnTx/>
              <a:uFillTx/>
            </a:endParaRPr>
          </a:p>
        </p:txBody>
      </p:sp>
      <p:sp>
        <p:nvSpPr>
          <p:cNvPr id="7" name="TextBox 6"/>
          <p:cNvSpPr txBox="1"/>
          <p:nvPr/>
        </p:nvSpPr>
        <p:spPr>
          <a:xfrm>
            <a:off x="589004" y="3098577"/>
            <a:ext cx="8544037" cy="369332"/>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nl-NL" kern="0" dirty="0" smtClean="0">
                <a:solidFill>
                  <a:srgbClr val="0099B5"/>
                </a:solidFill>
              </a:rPr>
              <a:t>March 2015, Berlin, Germany</a:t>
            </a:r>
            <a:endParaRPr kumimoji="0" lang="nl-NL" b="0" i="0" u="none" strike="noStrike" kern="0" cap="none" spc="0" normalizeH="0" baseline="0" noProof="0" dirty="0" smtClean="0">
              <a:ln>
                <a:noFill/>
              </a:ln>
              <a:solidFill>
                <a:srgbClr val="0099B5"/>
              </a:solidFill>
              <a:effectLst/>
              <a:uLnTx/>
              <a:uFillTx/>
            </a:endParaRPr>
          </a:p>
        </p:txBody>
      </p:sp>
      <p:sp>
        <p:nvSpPr>
          <p:cNvPr id="8" name="Footer Placeholder 4"/>
          <p:cNvSpPr txBox="1">
            <a:spLocks/>
          </p:cNvSpPr>
          <p:nvPr/>
        </p:nvSpPr>
        <p:spPr>
          <a:xfrm>
            <a:off x="260394" y="6489321"/>
            <a:ext cx="8056021" cy="365125"/>
          </a:xfrm>
          <a:prstGeom prst="rect">
            <a:avLst/>
          </a:prstGeom>
        </p:spPr>
        <p:txBody>
          <a:bodyPr vert="horz" lIns="91440" tIns="45720" rIns="91440" bIns="45720" rtlCol="0" anchor="ctr"/>
          <a:lstStyle>
            <a:defPPr>
              <a:defRPr lang="nl-NL"/>
            </a:defPPr>
            <a:lvl1pPr marL="0" algn="l" defTabSz="914400" rtl="0" eaLnBrk="1" latinLnBrk="0" hangingPunct="1">
              <a:defRPr sz="1000" kern="1200" baseline="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nl-NL" sz="1100" dirty="0" smtClean="0">
                <a:solidFill>
                  <a:schemeClr val="bg1"/>
                </a:solidFill>
              </a:rPr>
              <a:t>ARTEMIS-JU project</a:t>
            </a:r>
            <a:endParaRPr lang="nl-NL" sz="900" i="1" dirty="0">
              <a:solidFill>
                <a:schemeClr val="bg1"/>
              </a:solidFill>
            </a:endParaRPr>
          </a:p>
        </p:txBody>
      </p:sp>
    </p:spTree>
    <p:extLst>
      <p:ext uri="{BB962C8B-B14F-4D97-AF65-F5344CB8AC3E}">
        <p14:creationId xmlns:p14="http://schemas.microsoft.com/office/powerpoint/2010/main" val="392753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88640"/>
            <a:ext cx="7200800" cy="1080120"/>
          </a:xfrm>
        </p:spPr>
        <p:txBody>
          <a:bodyPr/>
          <a:lstStyle/>
          <a:p>
            <a:endParaRPr lang="nl-NL" sz="3200" dirty="0"/>
          </a:p>
        </p:txBody>
      </p:sp>
      <p:sp>
        <p:nvSpPr>
          <p:cNvPr id="3" name="Content Placeholder 2"/>
          <p:cNvSpPr>
            <a:spLocks noGrp="1"/>
          </p:cNvSpPr>
          <p:nvPr>
            <p:ph idx="1"/>
          </p:nvPr>
        </p:nvSpPr>
        <p:spPr>
          <a:xfrm>
            <a:off x="323528" y="1916832"/>
            <a:ext cx="7235601" cy="4525963"/>
          </a:xfrm>
        </p:spPr>
        <p:txBody>
          <a:bodyPr/>
          <a:lstStyle/>
          <a:p>
            <a:r>
              <a:rPr lang="en-US" dirty="0"/>
              <a:t>Show a large picture here that refers to your introduction pitch, where you talk about a real case/issue that people recognize and where your technology will bring a solution. A good lead into your next slide, where you will explain </a:t>
            </a:r>
            <a:r>
              <a:rPr lang="en-US" dirty="0" smtClean="0"/>
              <a:t>what </a:t>
            </a:r>
            <a:r>
              <a:rPr lang="en-US" dirty="0" err="1" smtClean="0"/>
              <a:t>nSafecer</a:t>
            </a:r>
            <a:r>
              <a:rPr lang="en-US" dirty="0" smtClean="0"/>
              <a:t> is.</a:t>
            </a:r>
            <a:endParaRPr lang="en-US" dirty="0"/>
          </a:p>
          <a:p>
            <a:endParaRPr lang="nl-NL" dirty="0"/>
          </a:p>
        </p:txBody>
      </p:sp>
      <p:sp>
        <p:nvSpPr>
          <p:cNvPr id="4" name="Slide Number Placeholder 3"/>
          <p:cNvSpPr>
            <a:spLocks noGrp="1"/>
          </p:cNvSpPr>
          <p:nvPr>
            <p:ph type="sldNum" sz="quarter" idx="12"/>
          </p:nvPr>
        </p:nvSpPr>
        <p:spPr/>
        <p:txBody>
          <a:bodyPr/>
          <a:lstStyle/>
          <a:p>
            <a:fld id="{74D24BA1-6686-4565-8E6E-9105171DC603}" type="slidenum">
              <a:rPr lang="nl-NL" smtClean="0"/>
              <a:t>2</a:t>
            </a:fld>
            <a:endParaRPr lang="nl-NL" dirty="0"/>
          </a:p>
        </p:txBody>
      </p:sp>
    </p:spTree>
    <p:extLst>
      <p:ext uri="{BB962C8B-B14F-4D97-AF65-F5344CB8AC3E}">
        <p14:creationId xmlns:p14="http://schemas.microsoft.com/office/powerpoint/2010/main" val="1247291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of project</a:t>
            </a:r>
            <a:endParaRPr lang="en-US" dirty="0"/>
          </a:p>
        </p:txBody>
      </p:sp>
      <p:sp>
        <p:nvSpPr>
          <p:cNvPr id="3" name="Content Placeholder 2"/>
          <p:cNvSpPr>
            <a:spLocks noGrp="1"/>
          </p:cNvSpPr>
          <p:nvPr>
            <p:ph idx="1"/>
          </p:nvPr>
        </p:nvSpPr>
        <p:spPr/>
        <p:txBody>
          <a:bodyPr/>
          <a:lstStyle/>
          <a:p>
            <a:r>
              <a:rPr lang="en-US" dirty="0" smtClean="0"/>
              <a:t>Project goals</a:t>
            </a:r>
            <a:endParaRPr lang="en-US" dirty="0"/>
          </a:p>
        </p:txBody>
      </p:sp>
      <p:sp>
        <p:nvSpPr>
          <p:cNvPr id="4" name="Slide Number Placeholder 3"/>
          <p:cNvSpPr>
            <a:spLocks noGrp="1"/>
          </p:cNvSpPr>
          <p:nvPr>
            <p:ph type="sldNum" sz="quarter" idx="12"/>
          </p:nvPr>
        </p:nvSpPr>
        <p:spPr/>
        <p:txBody>
          <a:bodyPr/>
          <a:lstStyle/>
          <a:p>
            <a:fld id="{74D24BA1-6686-4565-8E6E-9105171DC603}" type="slidenum">
              <a:rPr lang="nl-NL" smtClean="0"/>
              <a:t>3</a:t>
            </a:fld>
            <a:endParaRPr lang="nl-NL" dirty="0"/>
          </a:p>
        </p:txBody>
      </p:sp>
    </p:spTree>
    <p:extLst>
      <p:ext uri="{BB962C8B-B14F-4D97-AF65-F5344CB8AC3E}">
        <p14:creationId xmlns:p14="http://schemas.microsoft.com/office/powerpoint/2010/main" val="3532934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Technological Innovation </a:t>
            </a:r>
            <a:endParaRPr lang="nl-NL" dirty="0"/>
          </a:p>
        </p:txBody>
      </p:sp>
      <p:sp>
        <p:nvSpPr>
          <p:cNvPr id="3" name="Content Placeholder 2"/>
          <p:cNvSpPr>
            <a:spLocks noGrp="1"/>
          </p:cNvSpPr>
          <p:nvPr>
            <p:ph idx="1"/>
          </p:nvPr>
        </p:nvSpPr>
        <p:spPr>
          <a:xfrm>
            <a:off x="457200" y="1196752"/>
            <a:ext cx="8229600" cy="4525963"/>
          </a:xfrm>
        </p:spPr>
        <p:txBody>
          <a:bodyPr/>
          <a:lstStyle/>
          <a:p>
            <a:pPr marL="0" indent="0">
              <a:buNone/>
            </a:pPr>
            <a:endParaRPr lang="nl-NL" dirty="0"/>
          </a:p>
        </p:txBody>
      </p:sp>
      <p:sp>
        <p:nvSpPr>
          <p:cNvPr id="4" name="Slide Number Placeholder 3"/>
          <p:cNvSpPr>
            <a:spLocks noGrp="1"/>
          </p:cNvSpPr>
          <p:nvPr>
            <p:ph type="sldNum" sz="quarter" idx="12"/>
          </p:nvPr>
        </p:nvSpPr>
        <p:spPr/>
        <p:txBody>
          <a:bodyPr/>
          <a:lstStyle/>
          <a:p>
            <a:fld id="{74D24BA1-6686-4565-8E6E-9105171DC603}" type="slidenum">
              <a:rPr lang="nl-NL" smtClean="0"/>
              <a:t>4</a:t>
            </a:fld>
            <a:endParaRPr lang="nl-NL" dirty="0"/>
          </a:p>
        </p:txBody>
      </p:sp>
    </p:spTree>
    <p:extLst>
      <p:ext uri="{BB962C8B-B14F-4D97-AF65-F5344CB8AC3E}">
        <p14:creationId xmlns:p14="http://schemas.microsoft.com/office/powerpoint/2010/main" val="2945742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Market Innovation</a:t>
            </a:r>
            <a:endParaRPr lang="nl-NL" dirty="0"/>
          </a:p>
        </p:txBody>
      </p:sp>
      <p:sp>
        <p:nvSpPr>
          <p:cNvPr id="3" name="Content Placeholder 2"/>
          <p:cNvSpPr>
            <a:spLocks noGrp="1"/>
          </p:cNvSpPr>
          <p:nvPr>
            <p:ph idx="1"/>
          </p:nvPr>
        </p:nvSpPr>
        <p:spPr>
          <a:xfrm>
            <a:off x="457200" y="1340768"/>
            <a:ext cx="8229600" cy="4525963"/>
          </a:xfrm>
        </p:spPr>
        <p:txBody>
          <a:bodyPr/>
          <a:lstStyle/>
          <a:p>
            <a:endParaRPr lang="en-GB" dirty="0" smtClean="0"/>
          </a:p>
          <a:p>
            <a:pPr marL="0" indent="0">
              <a:buNone/>
            </a:pPr>
            <a:endParaRPr lang="en-GB" dirty="0"/>
          </a:p>
        </p:txBody>
      </p:sp>
      <p:sp>
        <p:nvSpPr>
          <p:cNvPr id="4" name="Slide Number Placeholder 3"/>
          <p:cNvSpPr>
            <a:spLocks noGrp="1"/>
          </p:cNvSpPr>
          <p:nvPr>
            <p:ph type="sldNum" sz="quarter" idx="12"/>
          </p:nvPr>
        </p:nvSpPr>
        <p:spPr/>
        <p:txBody>
          <a:bodyPr/>
          <a:lstStyle/>
          <a:p>
            <a:fld id="{74D24BA1-6686-4565-8E6E-9105171DC603}" type="slidenum">
              <a:rPr lang="nl-NL" smtClean="0"/>
              <a:t>5</a:t>
            </a:fld>
            <a:endParaRPr lang="nl-NL" dirty="0"/>
          </a:p>
        </p:txBody>
      </p:sp>
    </p:spTree>
    <p:extLst>
      <p:ext uri="{BB962C8B-B14F-4D97-AF65-F5344CB8AC3E}">
        <p14:creationId xmlns:p14="http://schemas.microsoft.com/office/powerpoint/2010/main" val="2177118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Next steps </a:t>
            </a:r>
            <a:endParaRPr lang="nl-NL" dirty="0"/>
          </a:p>
        </p:txBody>
      </p:sp>
      <p:sp>
        <p:nvSpPr>
          <p:cNvPr id="3" name="Content Placeholder 2"/>
          <p:cNvSpPr>
            <a:spLocks noGrp="1"/>
          </p:cNvSpPr>
          <p:nvPr>
            <p:ph idx="1"/>
          </p:nvPr>
        </p:nvSpPr>
        <p:spPr>
          <a:xfrm>
            <a:off x="457200" y="1600200"/>
            <a:ext cx="8435280" cy="4525963"/>
          </a:xfrm>
        </p:spPr>
        <p:txBody>
          <a:bodyPr/>
          <a:lstStyle/>
          <a:p>
            <a:endParaRPr lang="nl-NL" dirty="0"/>
          </a:p>
        </p:txBody>
      </p:sp>
      <p:sp>
        <p:nvSpPr>
          <p:cNvPr id="4" name="Slide Number Placeholder 3"/>
          <p:cNvSpPr>
            <a:spLocks noGrp="1"/>
          </p:cNvSpPr>
          <p:nvPr>
            <p:ph type="sldNum" sz="quarter" idx="12"/>
          </p:nvPr>
        </p:nvSpPr>
        <p:spPr/>
        <p:txBody>
          <a:bodyPr/>
          <a:lstStyle/>
          <a:p>
            <a:fld id="{74D24BA1-6686-4565-8E6E-9105171DC603}" type="slidenum">
              <a:rPr lang="nl-NL" smtClean="0"/>
              <a:t>6</a:t>
            </a:fld>
            <a:endParaRPr lang="nl-NL" dirty="0"/>
          </a:p>
        </p:txBody>
      </p:sp>
    </p:spTree>
    <p:extLst>
      <p:ext uri="{BB962C8B-B14F-4D97-AF65-F5344CB8AC3E}">
        <p14:creationId xmlns:p14="http://schemas.microsoft.com/office/powerpoint/2010/main" val="1470115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extBox 5"/>
          <p:cNvSpPr txBox="1"/>
          <p:nvPr/>
        </p:nvSpPr>
        <p:spPr>
          <a:xfrm>
            <a:off x="2890879" y="2193051"/>
            <a:ext cx="6264696" cy="623889"/>
          </a:xfrm>
          <a:prstGeom prst="rect">
            <a:avLst/>
          </a:prstGeom>
          <a:noFill/>
        </p:spPr>
        <p:txBody>
          <a:bodyPr wrap="square" rtlCol="0">
            <a:spAutoFit/>
          </a:bodyPr>
          <a:lstStyle/>
          <a:p>
            <a:pPr marL="0" marR="0" lvl="0" indent="0" defTabSz="914400" eaLnBrk="1" fontAlgn="auto" latinLnBrk="0" hangingPunct="1">
              <a:lnSpc>
                <a:spcPts val="4400"/>
              </a:lnSpc>
              <a:spcBef>
                <a:spcPts val="0"/>
              </a:spcBef>
              <a:spcAft>
                <a:spcPts val="0"/>
              </a:spcAft>
              <a:buClrTx/>
              <a:buSzTx/>
              <a:buFontTx/>
              <a:buNone/>
              <a:tabLst/>
              <a:defRPr/>
            </a:pPr>
            <a:r>
              <a:rPr kumimoji="0" lang="nl-NL" sz="3200" b="0" i="0" u="none" strike="noStrike" kern="0" cap="none" spc="0" normalizeH="0" baseline="0" noProof="0" dirty="0" smtClean="0">
                <a:ln>
                  <a:noFill/>
                </a:ln>
                <a:solidFill>
                  <a:sysClr val="windowText" lastClr="000000"/>
                </a:solidFill>
                <a:effectLst/>
                <a:uLnTx/>
                <a:uFillTx/>
              </a:rPr>
              <a:t>Thank you for</a:t>
            </a:r>
            <a:r>
              <a:rPr kumimoji="0" lang="nl-NL" sz="3200" b="0" i="0" u="none" strike="noStrike" kern="0" cap="none" spc="0" normalizeH="0" noProof="0" dirty="0" smtClean="0">
                <a:ln>
                  <a:noFill/>
                </a:ln>
                <a:solidFill>
                  <a:sysClr val="windowText" lastClr="000000"/>
                </a:solidFill>
                <a:effectLst/>
                <a:uLnTx/>
                <a:uFillTx/>
              </a:rPr>
              <a:t> your attention!</a:t>
            </a:r>
            <a:endParaRPr kumimoji="0" lang="nl-NL" sz="3200" b="0" i="0" u="none" strike="noStrike" kern="0" cap="none" spc="0" normalizeH="0" baseline="0" noProof="0" dirty="0" smtClean="0">
              <a:ln>
                <a:noFill/>
              </a:ln>
              <a:solidFill>
                <a:sysClr val="windowText" lastClr="000000"/>
              </a:solidFill>
              <a:effectLst/>
              <a:uLnTx/>
              <a:uFillTx/>
            </a:endParaRPr>
          </a:p>
        </p:txBody>
      </p:sp>
      <p:sp>
        <p:nvSpPr>
          <p:cNvPr id="5" name="Footer Placeholder 4"/>
          <p:cNvSpPr txBox="1">
            <a:spLocks/>
          </p:cNvSpPr>
          <p:nvPr/>
        </p:nvSpPr>
        <p:spPr>
          <a:xfrm>
            <a:off x="260395" y="6489321"/>
            <a:ext cx="2895600" cy="365125"/>
          </a:xfrm>
          <a:prstGeom prst="rect">
            <a:avLst/>
          </a:prstGeom>
        </p:spPr>
        <p:txBody>
          <a:bodyPr vert="horz" lIns="91440" tIns="45720" rIns="91440" bIns="45720" rtlCol="0" anchor="ctr"/>
          <a:lstStyle>
            <a:defPPr>
              <a:defRPr lang="nl-NL"/>
            </a:defPPr>
            <a:lvl1pPr marL="0" algn="l" defTabSz="914400" rtl="0" eaLnBrk="1" latinLnBrk="0" hangingPunct="1">
              <a:defRPr sz="1000" kern="1200" baseline="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nl-NL" sz="1100" b="0" dirty="0" smtClean="0">
                <a:solidFill>
                  <a:schemeClr val="bg1"/>
                </a:solidFill>
              </a:rPr>
              <a:t>ARTEMIS</a:t>
            </a:r>
            <a:r>
              <a:rPr lang="nl-NL" sz="1100" b="0" baseline="0" dirty="0" smtClean="0">
                <a:solidFill>
                  <a:schemeClr val="bg1"/>
                </a:solidFill>
              </a:rPr>
              <a:t> Joint Undertaking</a:t>
            </a:r>
            <a:endParaRPr lang="nl-NL" sz="1100" b="0" dirty="0">
              <a:solidFill>
                <a:schemeClr val="bg1"/>
              </a:solidFill>
            </a:endParaRPr>
          </a:p>
        </p:txBody>
      </p:sp>
    </p:spTree>
    <p:extLst>
      <p:ext uri="{BB962C8B-B14F-4D97-AF65-F5344CB8AC3E}">
        <p14:creationId xmlns:p14="http://schemas.microsoft.com/office/powerpoint/2010/main" val="8330212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Question to you...</a:t>
            </a:r>
            <a:endParaRPr lang="nl-NL" dirty="0"/>
          </a:p>
        </p:txBody>
      </p:sp>
      <p:sp>
        <p:nvSpPr>
          <p:cNvPr id="3" name="Content Placeholder 2"/>
          <p:cNvSpPr>
            <a:spLocks noGrp="1"/>
          </p:cNvSpPr>
          <p:nvPr>
            <p:ph idx="1"/>
          </p:nvPr>
        </p:nvSpPr>
        <p:spPr/>
        <p:txBody>
          <a:bodyPr/>
          <a:lstStyle/>
          <a:p>
            <a:pPr marL="0" indent="0">
              <a:buNone/>
            </a:pPr>
            <a:r>
              <a:rPr lang="en-US" b="1" dirty="0" smtClean="0">
                <a:solidFill>
                  <a:schemeClr val="accent6">
                    <a:lumMod val="75000"/>
                  </a:schemeClr>
                </a:solidFill>
              </a:rPr>
              <a:t>“Would you feel o.k. driving a car where one chip controls both critical and non-critical applications? “</a:t>
            </a:r>
          </a:p>
          <a:p>
            <a:pPr marL="0" indent="0">
              <a:buNone/>
            </a:pPr>
            <a:r>
              <a:rPr lang="en-US" b="1" dirty="0" smtClean="0">
                <a:solidFill>
                  <a:schemeClr val="accent6">
                    <a:lumMod val="75000"/>
                  </a:schemeClr>
                </a:solidFill>
              </a:rPr>
              <a:t>Critical: ESP, Brakes</a:t>
            </a:r>
          </a:p>
          <a:p>
            <a:pPr marL="0" indent="0">
              <a:buNone/>
            </a:pPr>
            <a:r>
              <a:rPr lang="en-US" b="1" dirty="0" smtClean="0">
                <a:solidFill>
                  <a:schemeClr val="accent6">
                    <a:lumMod val="75000"/>
                  </a:schemeClr>
                </a:solidFill>
              </a:rPr>
              <a:t>Non-critical: Window lift, Infotainment</a:t>
            </a:r>
          </a:p>
          <a:p>
            <a:pPr marL="0" indent="0">
              <a:buNone/>
            </a:pPr>
            <a:r>
              <a:rPr lang="en-US" b="1" strike="sngStrike" dirty="0" smtClean="0">
                <a:solidFill>
                  <a:schemeClr val="accent6">
                    <a:lumMod val="75000"/>
                  </a:schemeClr>
                </a:solidFill>
              </a:rPr>
              <a:t>If you don’t like it, it will either become expensive or low-performance</a:t>
            </a:r>
            <a:endParaRPr lang="nl-NL" strike="sngStrike" dirty="0"/>
          </a:p>
        </p:txBody>
      </p:sp>
      <p:sp>
        <p:nvSpPr>
          <p:cNvPr id="4" name="Slide Number Placeholder 3"/>
          <p:cNvSpPr>
            <a:spLocks noGrp="1"/>
          </p:cNvSpPr>
          <p:nvPr>
            <p:ph type="sldNum" sz="quarter" idx="12"/>
          </p:nvPr>
        </p:nvSpPr>
        <p:spPr/>
        <p:txBody>
          <a:bodyPr/>
          <a:lstStyle/>
          <a:p>
            <a:fld id="{74D24BA1-6686-4565-8E6E-9105171DC603}" type="slidenum">
              <a:rPr lang="nl-NL" smtClean="0"/>
              <a:t>8</a:t>
            </a:fld>
            <a:endParaRPr lang="nl-NL" dirty="0"/>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260648"/>
            <a:ext cx="1452995" cy="99786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3692596" y="836712"/>
            <a:ext cx="2323091" cy="3672408"/>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solidFill>
                  <a:schemeClr val="tx1"/>
                </a:solidFill>
              </a:rPr>
              <a:t>Show this slide after your closing slide, as this should start the discussion. Good question! Needs explanation though. </a:t>
            </a:r>
          </a:p>
          <a:p>
            <a:r>
              <a:rPr lang="en-US" sz="1200" dirty="0" smtClean="0">
                <a:solidFill>
                  <a:schemeClr val="tx1"/>
                </a:solidFill>
              </a:rPr>
              <a:t>What about:</a:t>
            </a:r>
          </a:p>
          <a:p>
            <a:r>
              <a:rPr lang="en-US" sz="1200" dirty="0" smtClean="0">
                <a:solidFill>
                  <a:schemeClr val="tx1"/>
                </a:solidFill>
              </a:rPr>
              <a:t>Can you imagine </a:t>
            </a:r>
            <a:r>
              <a:rPr lang="en-US" sz="1200" b="1" dirty="0" smtClean="0">
                <a:solidFill>
                  <a:schemeClr val="tx1"/>
                </a:solidFill>
              </a:rPr>
              <a:t>one chip controlling all applications </a:t>
            </a:r>
            <a:r>
              <a:rPr lang="en-US" sz="1200" dirty="0" smtClean="0">
                <a:solidFill>
                  <a:schemeClr val="tx1"/>
                </a:solidFill>
              </a:rPr>
              <a:t>in your car? Both critical, such as ESP and brakes, as non-critical, such as window lift and infotainment?</a:t>
            </a:r>
          </a:p>
          <a:p>
            <a:endParaRPr lang="en-US" sz="1200" dirty="0">
              <a:solidFill>
                <a:schemeClr val="tx1"/>
              </a:solidFill>
            </a:endParaRPr>
          </a:p>
          <a:p>
            <a:r>
              <a:rPr lang="en-US" sz="1200" dirty="0" smtClean="0">
                <a:solidFill>
                  <a:schemeClr val="tx1"/>
                </a:solidFill>
              </a:rPr>
              <a:t>Then you can say that this is the future that will ensure the competitiveness of the European car industry. This technology will increase the performance and reduce the cost. It will be safer than what we have now.</a:t>
            </a:r>
            <a:endParaRPr lang="en-US" sz="1200" dirty="0">
              <a:solidFill>
                <a:schemeClr val="tx1"/>
              </a:solidFill>
            </a:endParaRPr>
          </a:p>
        </p:txBody>
      </p:sp>
    </p:spTree>
    <p:extLst>
      <p:ext uri="{BB962C8B-B14F-4D97-AF65-F5344CB8AC3E}">
        <p14:creationId xmlns:p14="http://schemas.microsoft.com/office/powerpoint/2010/main" val="3697254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Co-summit 2011_Project_standpitch_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marL="0" marR="0" indent="0" defTabSz="914400" eaLnBrk="1" fontAlgn="auto" latinLnBrk="0" hangingPunct="1">
          <a:lnSpc>
            <a:spcPct val="100000"/>
          </a:lnSpc>
          <a:spcBef>
            <a:spcPts val="0"/>
          </a:spcBef>
          <a:spcAft>
            <a:spcPts val="0"/>
          </a:spcAft>
          <a:buClrTx/>
          <a:buSzTx/>
          <a:buFontTx/>
          <a:buNone/>
          <a:tabLst/>
          <a:defRPr kumimoji="0" sz="4400" b="0" i="0" u="none" strike="noStrike" kern="0" cap="none" spc="0" normalizeH="0" baseline="0" noProof="0" dirty="0" smtClean="0">
            <a:ln>
              <a:noFill/>
            </a:ln>
            <a:solidFill>
              <a:sysClr val="windowText" lastClr="000000"/>
            </a:solidFill>
            <a:effectLst/>
            <a:uLnTx/>
            <a:uFillTx/>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TotalTime>
  <Words>311</Words>
  <Application>Microsoft Office PowerPoint</Application>
  <PresentationFormat>On-screen Show (4:3)</PresentationFormat>
  <Paragraphs>59</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Co-summit 2011_Project_standpitch_PowerPoint Template</vt:lpstr>
      <vt:lpstr>PowerPoint Presentation</vt:lpstr>
      <vt:lpstr>PowerPoint Presentation</vt:lpstr>
      <vt:lpstr>Title of project</vt:lpstr>
      <vt:lpstr>Technological Innovation </vt:lpstr>
      <vt:lpstr>Market Innovation</vt:lpstr>
      <vt:lpstr>Next steps </vt:lpstr>
      <vt:lpstr>PowerPoint Presentation</vt:lpstr>
      <vt:lpstr>Question to you...</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Lara Jonkers (ARTEMIS-IA)</dc:creator>
  <cp:lastModifiedBy>Philips</cp:lastModifiedBy>
  <cp:revision>47</cp:revision>
  <cp:lastPrinted>2013-09-04T10:44:53Z</cp:lastPrinted>
  <dcterms:created xsi:type="dcterms:W3CDTF">2011-07-05T09:41:15Z</dcterms:created>
  <dcterms:modified xsi:type="dcterms:W3CDTF">2015-03-01T12:16:08Z</dcterms:modified>
</cp:coreProperties>
</file>