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F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456A-BA20-4E59-9638-67F0EDF66D97}" type="datetimeFigureOut">
              <a:rPr lang="nl-NL" smtClean="0"/>
              <a:t>15-7-2015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2BF2-1318-410A-8054-7765C02CE47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7532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456A-BA20-4E59-9638-67F0EDF66D97}" type="datetimeFigureOut">
              <a:rPr lang="nl-NL" smtClean="0"/>
              <a:t>15-7-2015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2BF2-1318-410A-8054-7765C02CE47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0576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456A-BA20-4E59-9638-67F0EDF66D97}" type="datetimeFigureOut">
              <a:rPr lang="nl-NL" smtClean="0"/>
              <a:t>15-7-2015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2BF2-1318-410A-8054-7765C02CE47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18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456A-BA20-4E59-9638-67F0EDF66D97}" type="datetimeFigureOut">
              <a:rPr lang="nl-NL" smtClean="0"/>
              <a:t>15-7-2015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2BF2-1318-410A-8054-7765C02CE47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8150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456A-BA20-4E59-9638-67F0EDF66D97}" type="datetimeFigureOut">
              <a:rPr lang="nl-NL" smtClean="0"/>
              <a:t>15-7-2015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2BF2-1318-410A-8054-7765C02CE47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4774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456A-BA20-4E59-9638-67F0EDF66D97}" type="datetimeFigureOut">
              <a:rPr lang="nl-NL" smtClean="0"/>
              <a:t>15-7-2015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2BF2-1318-410A-8054-7765C02CE47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2132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456A-BA20-4E59-9638-67F0EDF66D97}" type="datetimeFigureOut">
              <a:rPr lang="nl-NL" smtClean="0"/>
              <a:t>15-7-2015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2BF2-1318-410A-8054-7765C02CE47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3687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456A-BA20-4E59-9638-67F0EDF66D97}" type="datetimeFigureOut">
              <a:rPr lang="nl-NL" smtClean="0"/>
              <a:t>15-7-2015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2BF2-1318-410A-8054-7765C02CE47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5524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456A-BA20-4E59-9638-67F0EDF66D97}" type="datetimeFigureOut">
              <a:rPr lang="nl-NL" smtClean="0"/>
              <a:t>15-7-2015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2BF2-1318-410A-8054-7765C02CE47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9124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456A-BA20-4E59-9638-67F0EDF66D97}" type="datetimeFigureOut">
              <a:rPr lang="nl-NL" smtClean="0"/>
              <a:t>15-7-2015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2BF2-1318-410A-8054-7765C02CE47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3933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456A-BA20-4E59-9638-67F0EDF66D97}" type="datetimeFigureOut">
              <a:rPr lang="nl-NL" smtClean="0"/>
              <a:t>15-7-2015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F2BF2-1318-410A-8054-7765C02CE47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4285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A456A-BA20-4E59-9638-67F0EDF66D97}" type="datetimeFigureOut">
              <a:rPr lang="nl-NL" smtClean="0"/>
              <a:t>15-7-2015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F2BF2-1318-410A-8054-7765C02CE47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6691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799" y="469558"/>
            <a:ext cx="6497595" cy="1095632"/>
          </a:xfrm>
        </p:spPr>
        <p:txBody>
          <a:bodyPr>
            <a:normAutofit/>
          </a:bodyPr>
          <a:lstStyle/>
          <a:p>
            <a:pPr algn="l"/>
            <a:endParaRPr lang="nl-NL" sz="4800" dirty="0">
              <a:latin typeface="Calibri" panose="020F050202020403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2059458"/>
            <a:ext cx="6497595" cy="1721709"/>
          </a:xfrm>
        </p:spPr>
        <p:txBody>
          <a:bodyPr>
            <a:normAutofit/>
          </a:bodyPr>
          <a:lstStyle/>
          <a:p>
            <a:pPr algn="l"/>
            <a:endParaRPr lang="nl-NL" sz="3600" dirty="0">
              <a:solidFill>
                <a:srgbClr val="008FC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67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366" y="313034"/>
            <a:ext cx="7164348" cy="1196419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Content</a:t>
            </a:r>
            <a:endParaRPr lang="nl-NL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366" y="1581665"/>
            <a:ext cx="8136412" cy="4595298"/>
          </a:xfrm>
        </p:spPr>
        <p:txBody>
          <a:bodyPr>
            <a:normAutofit/>
          </a:bodyPr>
          <a:lstStyle/>
          <a:p>
            <a:pPr>
              <a:buClr>
                <a:srgbClr val="008FC2"/>
              </a:buClr>
            </a:pPr>
            <a:r>
              <a:rPr lang="en-US" sz="3200" dirty="0" smtClean="0"/>
              <a:t>Summary 1</a:t>
            </a:r>
          </a:p>
          <a:p>
            <a:pPr>
              <a:buClr>
                <a:srgbClr val="008FC2"/>
              </a:buClr>
            </a:pPr>
            <a:r>
              <a:rPr lang="en-US" sz="3200" dirty="0" smtClean="0"/>
              <a:t>Summary 2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884520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707251"/>
            <a:ext cx="7772400" cy="1266610"/>
          </a:xfrm>
        </p:spPr>
        <p:txBody>
          <a:bodyPr>
            <a:noAutofit/>
          </a:bodyPr>
          <a:lstStyle/>
          <a:p>
            <a:pPr algn="l"/>
            <a:r>
              <a:rPr lang="en-US" sz="4400" dirty="0" smtClean="0">
                <a:latin typeface="Calibri" panose="020F0502020204030204" pitchFamily="34" charset="0"/>
              </a:rPr>
              <a:t>Thank you </a:t>
            </a:r>
            <a:br>
              <a:rPr lang="en-US" sz="4400" dirty="0" smtClean="0">
                <a:latin typeface="Calibri" panose="020F0502020204030204" pitchFamily="34" charset="0"/>
              </a:rPr>
            </a:br>
            <a:r>
              <a:rPr lang="en-US" sz="4400" dirty="0" smtClean="0">
                <a:latin typeface="Calibri" panose="020F0502020204030204" pitchFamily="34" charset="0"/>
              </a:rPr>
              <a:t>for your attention!</a:t>
            </a:r>
            <a:endParaRPr lang="nl-NL" sz="4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614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7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Content</vt:lpstr>
      <vt:lpstr>Thank you  for your attention!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Arianne Touw</dc:creator>
  <cp:lastModifiedBy>Arianne Touw</cp:lastModifiedBy>
  <cp:revision>4</cp:revision>
  <dcterms:created xsi:type="dcterms:W3CDTF">2015-07-14T14:21:44Z</dcterms:created>
  <dcterms:modified xsi:type="dcterms:W3CDTF">2015-07-15T07:01:18Z</dcterms:modified>
</cp:coreProperties>
</file>