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9F1"/>
    <a:srgbClr val="009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1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3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3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6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7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1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5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12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355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4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1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Project </a:t>
            </a:r>
            <a:r>
              <a:rPr lang="en-US" b="1" dirty="0"/>
              <a:t>title </a:t>
            </a:r>
            <a:br>
              <a:rPr lang="en-US" b="1" dirty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Contact person</a:t>
            </a:r>
          </a:p>
          <a:p>
            <a:r>
              <a:rPr lang="en-US" dirty="0" err="1" smtClean="0"/>
              <a:t>Organisation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Market addressed (if applicable), some key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Slide 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R&amp;D </a:t>
            </a:r>
            <a:r>
              <a:rPr lang="en-US" dirty="0"/>
              <a:t>and Technical excellence</a:t>
            </a:r>
          </a:p>
          <a:p>
            <a:pPr lvl="0"/>
            <a:r>
              <a:rPr lang="en-US" dirty="0" smtClean="0"/>
              <a:t>Research </a:t>
            </a:r>
            <a:r>
              <a:rPr lang="en-US" dirty="0"/>
              <a:t>Domain and ASP indication</a:t>
            </a:r>
          </a:p>
          <a:p>
            <a:pPr lvl="0"/>
            <a:r>
              <a:rPr lang="en-US" dirty="0" smtClean="0"/>
              <a:t>Market </a:t>
            </a:r>
            <a:r>
              <a:rPr lang="en-US" dirty="0"/>
              <a:t>innovation and impact </a:t>
            </a:r>
          </a:p>
        </p:txBody>
      </p:sp>
    </p:spTree>
    <p:extLst>
      <p:ext uri="{BB962C8B-B14F-4D97-AF65-F5344CB8AC3E}">
        <p14:creationId xmlns:p14="http://schemas.microsoft.com/office/powerpoint/2010/main" val="202196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Slide 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Brief </a:t>
            </a:r>
            <a:r>
              <a:rPr lang="en-US" dirty="0"/>
              <a:t>description of a project idea (if relevant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3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Slide 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Consortium status</a:t>
            </a:r>
            <a:endParaRPr lang="en-US" dirty="0"/>
          </a:p>
          <a:p>
            <a:pPr lvl="0"/>
            <a:r>
              <a:rPr lang="en-US" dirty="0" smtClean="0"/>
              <a:t>Available </a:t>
            </a:r>
            <a:r>
              <a:rPr lang="en-US" dirty="0"/>
              <a:t>key partners and capabilities</a:t>
            </a:r>
          </a:p>
          <a:p>
            <a:pPr lvl="0"/>
            <a:r>
              <a:rPr lang="en-US" dirty="0" smtClean="0"/>
              <a:t>Missing </a:t>
            </a:r>
            <a:r>
              <a:rPr lang="en-US" dirty="0"/>
              <a:t>capabilities and/or partners</a:t>
            </a:r>
          </a:p>
        </p:txBody>
      </p:sp>
    </p:spTree>
    <p:extLst>
      <p:ext uri="{BB962C8B-B14F-4D97-AF65-F5344CB8AC3E}">
        <p14:creationId xmlns:p14="http://schemas.microsoft.com/office/powerpoint/2010/main" val="312771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Project title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Arianne Touw</dc:creator>
  <cp:lastModifiedBy>Arianne Touw</cp:lastModifiedBy>
  <cp:revision>6</cp:revision>
  <dcterms:created xsi:type="dcterms:W3CDTF">2016-05-04T14:10:33Z</dcterms:created>
  <dcterms:modified xsi:type="dcterms:W3CDTF">2016-06-29T07:49:24Z</dcterms:modified>
</cp:coreProperties>
</file>