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anne Touw" initials="AT" lastIdx="1" clrIdx="0">
    <p:extLst>
      <p:ext uri="{19B8F6BF-5375-455C-9EA6-DF929625EA0E}">
        <p15:presenceInfo xmlns:p15="http://schemas.microsoft.com/office/powerpoint/2012/main" userId="S-1-5-21-2520913927-2067535892-1199751344-1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2"/>
    <a:srgbClr val="1F4C61"/>
    <a:srgbClr val="1DB6A9"/>
    <a:srgbClr val="2B858C"/>
    <a:srgbClr val="323E44"/>
    <a:srgbClr val="43535B"/>
    <a:srgbClr val="536771"/>
    <a:srgbClr val="E9EDEF"/>
    <a:srgbClr val="DEE3E6"/>
    <a:srgbClr val="B4C1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6" d="100"/>
          <a:sy n="16" d="100"/>
        </p:scale>
        <p:origin x="3222" y="102"/>
      </p:cViewPr>
      <p:guideLst>
        <p:guide orient="horz" pos="13483"/>
        <p:guide pos="9537"/>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6-26T16:23:56.221" idx="1">
    <p:pos x="19425" y="9429"/>
    <p:text>IMPORTANT
Participants don’t sign a Non-Disclosure Agreement. So please be careful with your information. We advise you to take an informative/clear poster, without going too much into the technical details. This is your own responsibility.</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5"/>
          </a:xfrm>
        </p:spPr>
        <p:txBody>
          <a:bodyPr/>
          <a:lstStyle/>
          <a:p>
            <a:r>
              <a:rPr lang="en-US" smtClean="0"/>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0216A2B-D797-4521-B70B-91499D4D6A4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24916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16A2B-D797-4521-B70B-91499D4D6A4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3772571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464734" y="2289072"/>
            <a:ext cx="5109748" cy="4869469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135501" y="2289072"/>
            <a:ext cx="14824573" cy="486946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16A2B-D797-4521-B70B-91499D4D6A4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101489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216A2B-D797-4521-B70B-91499D4D6A4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99484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2"/>
            <a:ext cx="25737979" cy="8502249"/>
          </a:xfrm>
        </p:spPr>
        <p:txBody>
          <a:bodyPr anchor="t"/>
          <a:lstStyle>
            <a:lvl1pPr algn="l">
              <a:defRPr sz="18300" b="1" cap="all"/>
            </a:lvl1pPr>
          </a:lstStyle>
          <a:p>
            <a:r>
              <a:rPr lang="en-US" smtClean="0"/>
              <a:t>Click to edit Master title style</a:t>
            </a:r>
            <a:endParaRPr lang="en-GB"/>
          </a:p>
        </p:txBody>
      </p:sp>
      <p:sp>
        <p:nvSpPr>
          <p:cNvPr id="3" name="Text Placeholder 2"/>
          <p:cNvSpPr>
            <a:spLocks noGrp="1"/>
          </p:cNvSpPr>
          <p:nvPr>
            <p:ph type="body" idx="1"/>
          </p:nvPr>
        </p:nvSpPr>
        <p:spPr>
          <a:xfrm>
            <a:off x="2391910" y="18144085"/>
            <a:ext cx="25737979" cy="9364360"/>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216A2B-D797-4521-B70B-91499D4D6A4A}"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178019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35501" y="13318210"/>
            <a:ext cx="9967158" cy="3766556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1607326" y="13318210"/>
            <a:ext cx="9967158" cy="37665561"/>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0216A2B-D797-4521-B70B-91499D4D6A4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377276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999" y="1714326"/>
            <a:ext cx="27251978" cy="7134754"/>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514001" y="9582373"/>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4001" y="13575850"/>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81810" y="9582373"/>
            <a:ext cx="13384168"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81810" y="13575850"/>
            <a:ext cx="13384168"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0216A2B-D797-4521-B70B-91499D4D6A4A}" type="datetimeFigureOut">
              <a:rPr lang="en-GB" smtClean="0"/>
              <a:t>09/01/2018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1742962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0216A2B-D797-4521-B70B-91499D4D6A4A}" type="datetimeFigureOut">
              <a:rPr lang="en-GB" smtClean="0"/>
              <a:t>09/01/2018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240895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216A2B-D797-4521-B70B-91499D4D6A4A}" type="datetimeFigureOut">
              <a:rPr lang="en-GB" smtClean="0"/>
              <a:t>09/01/2018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290901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1704415"/>
            <a:ext cx="9961904" cy="7253667"/>
          </a:xfrm>
        </p:spPr>
        <p:txBody>
          <a:bodyPr anchor="b"/>
          <a:lstStyle>
            <a:lvl1pPr algn="l">
              <a:defRPr sz="9100" b="1"/>
            </a:lvl1pPr>
          </a:lstStyle>
          <a:p>
            <a:r>
              <a:rPr lang="en-US" smtClean="0"/>
              <a:t>Click to edit Master title style</a:t>
            </a:r>
            <a:endParaRPr lang="en-GB"/>
          </a:p>
        </p:txBody>
      </p:sp>
      <p:sp>
        <p:nvSpPr>
          <p:cNvPr id="3" name="Content Placeholder 2"/>
          <p:cNvSpPr>
            <a:spLocks noGrp="1"/>
          </p:cNvSpPr>
          <p:nvPr>
            <p:ph idx="1"/>
          </p:nvPr>
        </p:nvSpPr>
        <p:spPr>
          <a:xfrm>
            <a:off x="11838629" y="1704417"/>
            <a:ext cx="16927349" cy="3653589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514001" y="8958084"/>
            <a:ext cx="9961904" cy="2928222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16A2B-D797-4521-B70B-91499D4D6A4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71904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70"/>
            <a:ext cx="18167985" cy="3537654"/>
          </a:xfrm>
        </p:spPr>
        <p:txBody>
          <a:bodyPr anchor="b"/>
          <a:lstStyle>
            <a:lvl1pPr algn="l">
              <a:defRPr sz="9100" b="1"/>
            </a:lvl1pPr>
          </a:lstStyle>
          <a:p>
            <a:r>
              <a:rPr lang="en-US" smtClean="0"/>
              <a:t>Click to edit Master title style</a:t>
            </a:r>
            <a:endParaRPr lang="en-GB"/>
          </a:p>
        </p:txBody>
      </p:sp>
      <p:sp>
        <p:nvSpPr>
          <p:cNvPr id="3" name="Picture Placeholder 2"/>
          <p:cNvSpPr>
            <a:spLocks noGrp="1"/>
          </p:cNvSpPr>
          <p:nvPr>
            <p:ph type="pic" idx="1"/>
          </p:nvPr>
        </p:nvSpPr>
        <p:spPr>
          <a:xfrm>
            <a:off x="5935087" y="3825019"/>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4"/>
            <a:ext cx="18167985" cy="502405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216A2B-D797-4521-B70B-91499D4D6A4A}"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20CE46-45B5-4D67-845B-E5C030902ED0}" type="slidenum">
              <a:rPr lang="en-GB" smtClean="0"/>
              <a:t>‹#›</a:t>
            </a:fld>
            <a:endParaRPr lang="en-GB"/>
          </a:p>
        </p:txBody>
      </p:sp>
    </p:spTree>
    <p:extLst>
      <p:ext uri="{BB962C8B-B14F-4D97-AF65-F5344CB8AC3E}">
        <p14:creationId xmlns:p14="http://schemas.microsoft.com/office/powerpoint/2010/main" val="347480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513999" y="9988663"/>
            <a:ext cx="27251978" cy="28251646"/>
          </a:xfrm>
          <a:prstGeom prst="rect">
            <a:avLst/>
          </a:prstGeom>
        </p:spPr>
        <p:txBody>
          <a:bodyPr vert="horz" lIns="417643" tIns="208822" rIns="417643" bIns="2088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513999" y="39677166"/>
            <a:ext cx="7065328" cy="2279156"/>
          </a:xfrm>
          <a:prstGeom prst="rect">
            <a:avLst/>
          </a:prstGeom>
        </p:spPr>
        <p:txBody>
          <a:bodyPr vert="horz" lIns="417643" tIns="208822" rIns="417643" bIns="208822" rtlCol="0" anchor="ctr"/>
          <a:lstStyle>
            <a:lvl1pPr algn="l">
              <a:defRPr sz="5500">
                <a:solidFill>
                  <a:schemeClr val="tx1">
                    <a:tint val="75000"/>
                  </a:schemeClr>
                </a:solidFill>
              </a:defRPr>
            </a:lvl1pPr>
          </a:lstStyle>
          <a:p>
            <a:fld id="{30216A2B-D797-4521-B70B-91499D4D6A4A}" type="datetimeFigureOut">
              <a:rPr lang="en-GB" smtClean="0"/>
              <a:t>09/01/2018</a:t>
            </a:fld>
            <a:endParaRPr lang="en-GB"/>
          </a:p>
        </p:txBody>
      </p:sp>
      <p:sp>
        <p:nvSpPr>
          <p:cNvPr id="5" name="Footer Placeholder 4"/>
          <p:cNvSpPr>
            <a:spLocks noGrp="1"/>
          </p:cNvSpPr>
          <p:nvPr>
            <p:ph type="ftr" sz="quarter" idx="3"/>
          </p:nvPr>
        </p:nvSpPr>
        <p:spPr>
          <a:xfrm>
            <a:off x="10345658" y="39677166"/>
            <a:ext cx="9588659" cy="2279156"/>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6"/>
            <a:ext cx="7065328" cy="2279156"/>
          </a:xfrm>
          <a:prstGeom prst="rect">
            <a:avLst/>
          </a:prstGeom>
        </p:spPr>
        <p:txBody>
          <a:bodyPr vert="horz" lIns="417643" tIns="208822" rIns="417643" bIns="208822" rtlCol="0" anchor="ctr"/>
          <a:lstStyle>
            <a:lvl1pPr algn="r">
              <a:defRPr sz="5500">
                <a:solidFill>
                  <a:schemeClr val="tx1">
                    <a:tint val="75000"/>
                  </a:schemeClr>
                </a:solidFill>
              </a:defRPr>
            </a:lvl1pPr>
          </a:lstStyle>
          <a:p>
            <a:fld id="{6520CE46-45B5-4D67-845B-E5C030902ED0}" type="slidenum">
              <a:rPr lang="en-GB" smtClean="0"/>
              <a:t>‹#›</a:t>
            </a:fld>
            <a:endParaRPr lang="en-GB"/>
          </a:p>
        </p:txBody>
      </p:sp>
    </p:spTree>
    <p:extLst>
      <p:ext uri="{BB962C8B-B14F-4D97-AF65-F5344CB8AC3E}">
        <p14:creationId xmlns:p14="http://schemas.microsoft.com/office/powerpoint/2010/main" val="3732594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269725" y="4698406"/>
            <a:ext cx="30891432" cy="3826139"/>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p:nvPr/>
        </p:nvSpPr>
        <p:spPr>
          <a:xfrm>
            <a:off x="1186016" y="12331254"/>
            <a:ext cx="17554371" cy="23637240"/>
          </a:xfrm>
          <a:prstGeom prst="rect">
            <a:avLst/>
          </a:prstGeom>
          <a:noFill/>
        </p:spPr>
        <p:txBody>
          <a:bodyPr wrap="square" rtlCol="0">
            <a:spAutoFit/>
          </a:bodyPr>
          <a:lstStyle/>
          <a:p>
            <a:pPr algn="just"/>
            <a:r>
              <a:rPr lang="en-US" sz="6600" b="1" dirty="0" smtClean="0">
                <a:solidFill>
                  <a:srgbClr val="008FC2"/>
                </a:solidFill>
              </a:rPr>
              <a:t>Challenges and objectives</a:t>
            </a:r>
          </a:p>
          <a:p>
            <a:r>
              <a:rPr lang="fr-FR" altLang="fr-FR" sz="4000" i="1" dirty="0">
                <a:solidFill>
                  <a:srgbClr val="000000"/>
                </a:solidFill>
                <a:cs typeface="Lucida Sans Unicode" panose="020B0602030504020204" pitchFamily="34" charset="0"/>
              </a:rPr>
              <a:t>Explicit the </a:t>
            </a:r>
            <a:r>
              <a:rPr lang="fr-FR" altLang="fr-FR" sz="4000" i="1" dirty="0" err="1">
                <a:solidFill>
                  <a:srgbClr val="000000"/>
                </a:solidFill>
                <a:cs typeface="Lucida Sans Unicode" panose="020B0602030504020204" pitchFamily="34" charset="0"/>
              </a:rPr>
              <a:t>strategic</a:t>
            </a:r>
            <a:r>
              <a:rPr lang="fr-FR" altLang="fr-FR" sz="4000" i="1" dirty="0">
                <a:solidFill>
                  <a:srgbClr val="000000"/>
                </a:solidFill>
                <a:cs typeface="Lucida Sans Unicode" panose="020B0602030504020204" pitchFamily="34" charset="0"/>
              </a:rPr>
              <a:t> vision </a:t>
            </a:r>
            <a:r>
              <a:rPr lang="fr-FR" altLang="fr-FR" sz="4000" i="1" dirty="0" err="1">
                <a:solidFill>
                  <a:srgbClr val="000000"/>
                </a:solidFill>
                <a:cs typeface="Lucida Sans Unicode" panose="020B0602030504020204" pitchFamily="34" charset="0"/>
              </a:rPr>
              <a:t>addressed</a:t>
            </a:r>
            <a:r>
              <a:rPr lang="fr-FR" altLang="fr-FR" sz="4000" i="1" dirty="0">
                <a:solidFill>
                  <a:srgbClr val="000000"/>
                </a:solidFill>
                <a:cs typeface="Lucida Sans Unicode" panose="020B0602030504020204" pitchFamily="34" charset="0"/>
              </a:rPr>
              <a:t> by the consortium, and the </a:t>
            </a:r>
            <a:r>
              <a:rPr lang="fr-FR" altLang="fr-FR" sz="4000" i="1" dirty="0" err="1">
                <a:solidFill>
                  <a:srgbClr val="000000"/>
                </a:solidFill>
                <a:cs typeface="Lucida Sans Unicode" panose="020B0602030504020204" pitchFamily="34" charset="0"/>
              </a:rPr>
              <a:t>market</a:t>
            </a:r>
            <a:r>
              <a:rPr lang="fr-FR" altLang="fr-FR" sz="4000" i="1" dirty="0">
                <a:solidFill>
                  <a:srgbClr val="000000"/>
                </a:solidFill>
                <a:cs typeface="Lucida Sans Unicode" panose="020B0602030504020204" pitchFamily="34" charset="0"/>
              </a:rPr>
              <a:t> </a:t>
            </a:r>
            <a:r>
              <a:rPr lang="fr-FR" altLang="fr-FR" sz="4000" i="1" dirty="0" err="1">
                <a:solidFill>
                  <a:srgbClr val="000000"/>
                </a:solidFill>
                <a:cs typeface="Lucida Sans Unicode" panose="020B0602030504020204" pitchFamily="34" charset="0"/>
              </a:rPr>
              <a:t>needs</a:t>
            </a:r>
            <a:r>
              <a:rPr lang="fr-FR" altLang="fr-FR" sz="4000" i="1" dirty="0">
                <a:solidFill>
                  <a:srgbClr val="000000"/>
                </a:solidFill>
                <a:cs typeface="Lucida Sans Unicode" panose="020B0602030504020204" pitchFamily="34" charset="0"/>
              </a:rPr>
              <a:t> </a:t>
            </a:r>
            <a:r>
              <a:rPr lang="fr-FR" altLang="fr-FR" sz="4000" i="1" dirty="0" err="1">
                <a:solidFill>
                  <a:srgbClr val="000000"/>
                </a:solidFill>
                <a:cs typeface="Lucida Sans Unicode" panose="020B0602030504020204" pitchFamily="34" charset="0"/>
              </a:rPr>
              <a:t>that</a:t>
            </a:r>
            <a:r>
              <a:rPr lang="fr-FR" altLang="fr-FR" sz="4000" i="1" dirty="0">
                <a:solidFill>
                  <a:srgbClr val="000000"/>
                </a:solidFill>
                <a:cs typeface="Lucida Sans Unicode" panose="020B0602030504020204" pitchFamily="34" charset="0"/>
              </a:rPr>
              <a:t> the </a:t>
            </a:r>
            <a:r>
              <a:rPr lang="fr-FR" altLang="fr-FR" sz="4000" i="1" dirty="0" err="1">
                <a:solidFill>
                  <a:srgbClr val="000000"/>
                </a:solidFill>
                <a:cs typeface="Lucida Sans Unicode" panose="020B0602030504020204" pitchFamily="34" charset="0"/>
              </a:rPr>
              <a:t>project</a:t>
            </a:r>
            <a:r>
              <a:rPr lang="fr-FR" altLang="fr-FR" sz="4000" i="1" dirty="0">
                <a:solidFill>
                  <a:srgbClr val="000000"/>
                </a:solidFill>
                <a:cs typeface="Lucida Sans Unicode" panose="020B0602030504020204" pitchFamily="34" charset="0"/>
              </a:rPr>
              <a:t> </a:t>
            </a:r>
            <a:r>
              <a:rPr lang="fr-FR" altLang="fr-FR" sz="4000" i="1" dirty="0" err="1">
                <a:solidFill>
                  <a:srgbClr val="000000"/>
                </a:solidFill>
                <a:cs typeface="Lucida Sans Unicode" panose="020B0602030504020204" pitchFamily="34" charset="0"/>
              </a:rPr>
              <a:t>intends</a:t>
            </a:r>
            <a:r>
              <a:rPr lang="fr-FR" altLang="fr-FR" sz="4000" i="1" dirty="0">
                <a:solidFill>
                  <a:srgbClr val="000000"/>
                </a:solidFill>
                <a:cs typeface="Lucida Sans Unicode" panose="020B0602030504020204" pitchFamily="34" charset="0"/>
              </a:rPr>
              <a:t> to </a:t>
            </a:r>
            <a:r>
              <a:rPr lang="fr-FR" altLang="fr-FR" sz="4000" i="1" dirty="0" err="1">
                <a:solidFill>
                  <a:srgbClr val="000000"/>
                </a:solidFill>
                <a:cs typeface="Lucida Sans Unicode" panose="020B0602030504020204" pitchFamily="34" charset="0"/>
              </a:rPr>
              <a:t>meet</a:t>
            </a:r>
            <a:r>
              <a:rPr lang="fr-FR" altLang="fr-FR" sz="4000" i="1" dirty="0">
                <a:solidFill>
                  <a:srgbClr val="000000"/>
                </a:solidFill>
                <a:cs typeface="Lucida Sans Unicode" panose="020B0602030504020204" pitchFamily="34" charset="0"/>
              </a:rPr>
              <a:t>.</a:t>
            </a:r>
          </a:p>
          <a:p>
            <a:r>
              <a:rPr lang="en-GB" sz="4000" dirty="0" err="1"/>
              <a:t>Ioac</a:t>
            </a:r>
            <a:r>
              <a:rPr lang="en-GB" sz="4000" dirty="0"/>
              <a:t> tempus </a:t>
            </a:r>
            <a:r>
              <a:rPr lang="en-GB" sz="4000" dirty="0" err="1"/>
              <a:t>blandit</a:t>
            </a:r>
            <a:r>
              <a:rPr lang="en-GB" sz="4000" dirty="0"/>
              <a:t>. </a:t>
            </a:r>
            <a:r>
              <a:rPr lang="en-GB" sz="4000" dirty="0" err="1"/>
              <a:t>Aliquam</a:t>
            </a:r>
            <a:r>
              <a:rPr lang="en-GB" sz="4000" dirty="0"/>
              <a:t> at </a:t>
            </a:r>
            <a:r>
              <a:rPr lang="en-GB" sz="4000" dirty="0" err="1"/>
              <a:t>nisl</a:t>
            </a:r>
            <a:r>
              <a:rPr lang="en-GB" sz="4000" dirty="0"/>
              <a:t> </a:t>
            </a:r>
            <a:r>
              <a:rPr lang="en-GB" sz="4000" dirty="0" err="1"/>
              <a:t>ut</a:t>
            </a:r>
            <a:r>
              <a:rPr lang="en-GB" sz="4000" dirty="0"/>
              <a:t> </a:t>
            </a:r>
            <a:r>
              <a:rPr lang="en-GB" sz="4000" dirty="0" err="1"/>
              <a:t>velit</a:t>
            </a:r>
            <a:r>
              <a:rPr lang="en-GB" sz="4000" dirty="0"/>
              <a:t> </a:t>
            </a:r>
            <a:r>
              <a:rPr lang="en-GB" sz="4000" dirty="0" err="1"/>
              <a:t>laoreet</a:t>
            </a:r>
            <a:r>
              <a:rPr lang="en-GB" sz="4000" dirty="0"/>
              <a:t> </a:t>
            </a:r>
            <a:r>
              <a:rPr lang="en-GB" sz="4000" dirty="0" err="1"/>
              <a:t>consequat</a:t>
            </a:r>
            <a:r>
              <a:rPr lang="en-GB" sz="4000" dirty="0"/>
              <a:t> non </a:t>
            </a:r>
            <a:r>
              <a:rPr lang="en-GB" sz="4000" dirty="0" err="1"/>
              <a:t>nec</a:t>
            </a:r>
            <a:r>
              <a:rPr lang="en-GB" sz="4000" dirty="0"/>
              <a:t> </a:t>
            </a:r>
            <a:r>
              <a:rPr lang="en-GB" sz="4000" dirty="0" err="1"/>
              <a:t>elit</a:t>
            </a:r>
            <a:r>
              <a:rPr lang="en-GB" sz="4000" dirty="0"/>
              <a:t>. </a:t>
            </a:r>
            <a:r>
              <a:rPr lang="en-GB" sz="4000" dirty="0" err="1"/>
              <a:t>Quisque</a:t>
            </a:r>
            <a:r>
              <a:rPr lang="en-GB" sz="4000" dirty="0"/>
              <a:t> </a:t>
            </a:r>
            <a:r>
              <a:rPr lang="en-GB" sz="4000" dirty="0" err="1"/>
              <a:t>fringilla</a:t>
            </a:r>
            <a:r>
              <a:rPr lang="en-GB" sz="4000" dirty="0"/>
              <a:t> sit </a:t>
            </a:r>
            <a:r>
              <a:rPr lang="en-GB" sz="4000" dirty="0" err="1"/>
              <a:t>amet</a:t>
            </a:r>
            <a:r>
              <a:rPr lang="en-GB" sz="4000" dirty="0"/>
              <a:t> </a:t>
            </a:r>
            <a:r>
              <a:rPr lang="en-GB" sz="4000" dirty="0" err="1"/>
              <a:t>lectus</a:t>
            </a:r>
            <a:r>
              <a:rPr lang="en-GB" sz="4000" dirty="0"/>
              <a:t> </a:t>
            </a:r>
            <a:r>
              <a:rPr lang="en-GB" sz="4000" dirty="0" err="1"/>
              <a:t>vel</a:t>
            </a:r>
            <a:r>
              <a:rPr lang="en-GB" sz="4000" dirty="0"/>
              <a:t> </a:t>
            </a:r>
            <a:r>
              <a:rPr lang="en-GB" sz="4000" dirty="0" err="1"/>
              <a:t>vulputate</a:t>
            </a:r>
            <a:r>
              <a:rPr lang="en-GB" sz="4000" dirty="0"/>
              <a:t>. Nunc </a:t>
            </a:r>
            <a:r>
              <a:rPr lang="en-GB" sz="4000" dirty="0" err="1"/>
              <a:t>vel</a:t>
            </a:r>
            <a:r>
              <a:rPr lang="en-GB" sz="4000" dirty="0"/>
              <a:t> </a:t>
            </a:r>
            <a:r>
              <a:rPr lang="en-GB" sz="4000" dirty="0" err="1"/>
              <a:t>ultrices</a:t>
            </a:r>
            <a:r>
              <a:rPr lang="en-GB" sz="4000" dirty="0"/>
              <a:t> quam. </a:t>
            </a:r>
            <a:r>
              <a:rPr lang="en-GB" sz="4000" dirty="0" err="1"/>
              <a:t>Sed</a:t>
            </a:r>
            <a:r>
              <a:rPr lang="en-GB" sz="4000" dirty="0"/>
              <a:t> dictum </a:t>
            </a:r>
            <a:r>
              <a:rPr lang="en-GB" sz="4000" dirty="0" err="1"/>
              <a:t>sed</a:t>
            </a:r>
            <a:r>
              <a:rPr lang="en-GB" sz="4000" dirty="0"/>
              <a:t> mi </a:t>
            </a:r>
            <a:r>
              <a:rPr lang="en-GB" sz="4000" dirty="0" err="1"/>
              <a:t>ut</a:t>
            </a:r>
            <a:r>
              <a:rPr lang="en-GB" sz="4000" dirty="0"/>
              <a:t> </a:t>
            </a:r>
            <a:r>
              <a:rPr lang="en-GB" sz="4000" dirty="0" err="1"/>
              <a:t>rhoncus</a:t>
            </a:r>
            <a:r>
              <a:rPr lang="en-GB" sz="4000" dirty="0"/>
              <a:t>. Nunc et </a:t>
            </a:r>
            <a:r>
              <a:rPr lang="en-GB" sz="4000" dirty="0" err="1"/>
              <a:t>tellus</a:t>
            </a:r>
            <a:r>
              <a:rPr lang="en-GB" sz="4000" dirty="0"/>
              <a:t> </a:t>
            </a:r>
            <a:r>
              <a:rPr lang="en-GB" sz="4000" dirty="0" err="1"/>
              <a:t>ut</a:t>
            </a:r>
            <a:r>
              <a:rPr lang="en-GB" sz="4000" dirty="0"/>
              <a:t> </a:t>
            </a:r>
            <a:r>
              <a:rPr lang="en-GB" sz="4000" dirty="0" err="1"/>
              <a:t>erat</a:t>
            </a:r>
            <a:r>
              <a:rPr lang="en-GB" sz="4000" dirty="0"/>
              <a:t> </a:t>
            </a:r>
            <a:r>
              <a:rPr lang="en-GB" sz="4000" dirty="0" err="1"/>
              <a:t>venenatis</a:t>
            </a:r>
            <a:r>
              <a:rPr lang="en-GB" sz="4000" dirty="0"/>
              <a:t> </a:t>
            </a:r>
            <a:r>
              <a:rPr lang="en-GB" sz="4000" dirty="0" err="1"/>
              <a:t>pellentesque</a:t>
            </a:r>
            <a:r>
              <a:rPr lang="en-GB" sz="4000" dirty="0"/>
              <a:t>. </a:t>
            </a:r>
            <a:r>
              <a:rPr lang="en-GB" sz="4000" dirty="0" err="1"/>
              <a:t>Aenean</a:t>
            </a:r>
            <a:r>
              <a:rPr lang="en-GB" sz="4000" dirty="0"/>
              <a:t> </a:t>
            </a:r>
            <a:r>
              <a:rPr lang="en-GB" sz="4000" dirty="0" err="1"/>
              <a:t>ut</a:t>
            </a:r>
            <a:r>
              <a:rPr lang="en-GB" sz="4000" dirty="0"/>
              <a:t> </a:t>
            </a:r>
            <a:r>
              <a:rPr lang="en-GB" sz="4000" dirty="0" err="1"/>
              <a:t>augue</a:t>
            </a:r>
            <a:r>
              <a:rPr lang="en-GB" sz="4000" dirty="0"/>
              <a:t> </a:t>
            </a:r>
            <a:r>
              <a:rPr lang="en-GB" sz="4000" dirty="0" err="1"/>
              <a:t>quis</a:t>
            </a:r>
            <a:r>
              <a:rPr lang="en-GB" sz="4000" dirty="0"/>
              <a:t> </a:t>
            </a:r>
            <a:r>
              <a:rPr lang="en-GB" sz="4000" dirty="0" err="1"/>
              <a:t>purus</a:t>
            </a:r>
            <a:r>
              <a:rPr lang="en-GB" sz="4000" dirty="0"/>
              <a:t> porta </a:t>
            </a:r>
            <a:r>
              <a:rPr lang="en-GB" sz="4000" dirty="0" err="1"/>
              <a:t>consequat</a:t>
            </a:r>
            <a:r>
              <a:rPr lang="en-GB" sz="4000" dirty="0"/>
              <a:t> </a:t>
            </a:r>
            <a:r>
              <a:rPr lang="en-GB" sz="4000" dirty="0" err="1"/>
              <a:t>eget</a:t>
            </a:r>
            <a:r>
              <a:rPr lang="en-GB" sz="4000" dirty="0"/>
              <a:t> </a:t>
            </a:r>
            <a:r>
              <a:rPr lang="en-GB" sz="4000" dirty="0" err="1"/>
              <a:t>viverra</a:t>
            </a:r>
            <a:r>
              <a:rPr lang="en-GB" sz="4000" dirty="0"/>
              <a:t> </a:t>
            </a:r>
            <a:r>
              <a:rPr lang="en-GB" sz="4000" dirty="0" err="1"/>
              <a:t>nulla</a:t>
            </a:r>
            <a:r>
              <a:rPr lang="en-GB" sz="4000" dirty="0"/>
              <a:t>. Maecenas dictum porta </a:t>
            </a:r>
            <a:r>
              <a:rPr lang="en-GB" sz="4000" dirty="0" err="1"/>
              <a:t>congue</a:t>
            </a:r>
            <a:r>
              <a:rPr lang="en-GB" sz="4000" dirty="0"/>
              <a:t>. </a:t>
            </a:r>
            <a:r>
              <a:rPr lang="en-GB" sz="4000" dirty="0" err="1"/>
              <a:t>Sed</a:t>
            </a:r>
            <a:r>
              <a:rPr lang="en-GB" sz="4000" dirty="0"/>
              <a:t> in </a:t>
            </a:r>
            <a:r>
              <a:rPr lang="en-GB" sz="4000" dirty="0" err="1"/>
              <a:t>scelerisque</a:t>
            </a:r>
            <a:r>
              <a:rPr lang="en-GB" sz="4000" dirty="0"/>
              <a:t> lacus. </a:t>
            </a:r>
          </a:p>
          <a:p>
            <a:r>
              <a:rPr lang="en-GB" sz="4000" dirty="0" err="1"/>
              <a:t>Fusce</a:t>
            </a:r>
            <a:r>
              <a:rPr lang="en-GB" sz="4000" dirty="0"/>
              <a:t> </a:t>
            </a:r>
            <a:r>
              <a:rPr lang="en-GB" sz="4000" dirty="0" err="1"/>
              <a:t>sed</a:t>
            </a:r>
            <a:r>
              <a:rPr lang="en-GB" sz="4000" dirty="0"/>
              <a:t> </a:t>
            </a:r>
            <a:r>
              <a:rPr lang="en-GB" sz="4000" dirty="0" err="1"/>
              <a:t>justo</a:t>
            </a:r>
            <a:r>
              <a:rPr lang="en-GB" sz="4000" dirty="0"/>
              <a:t> </a:t>
            </a:r>
            <a:r>
              <a:rPr lang="en-GB" sz="4000" dirty="0" err="1"/>
              <a:t>posuere</a:t>
            </a:r>
            <a:r>
              <a:rPr lang="en-GB" sz="4000" dirty="0"/>
              <a:t>, </a:t>
            </a:r>
            <a:r>
              <a:rPr lang="en-GB" sz="4000" dirty="0" err="1"/>
              <a:t>porttitor</a:t>
            </a:r>
            <a:r>
              <a:rPr lang="en-GB" sz="4000" dirty="0"/>
              <a:t> </a:t>
            </a:r>
            <a:r>
              <a:rPr lang="en-GB" sz="4000" dirty="0" err="1"/>
              <a:t>risus</a:t>
            </a:r>
            <a:r>
              <a:rPr lang="en-GB" sz="4000" dirty="0"/>
              <a:t> et, </a:t>
            </a:r>
            <a:r>
              <a:rPr lang="en-GB" sz="4000" dirty="0" err="1"/>
              <a:t>dapibus</a:t>
            </a:r>
            <a:r>
              <a:rPr lang="en-GB" sz="4000" dirty="0"/>
              <a:t> magna. </a:t>
            </a:r>
            <a:r>
              <a:rPr lang="en-GB" sz="4000" dirty="0" err="1"/>
              <a:t>Nullam</a:t>
            </a:r>
            <a:r>
              <a:rPr lang="en-GB" sz="4000" dirty="0"/>
              <a:t> ac </a:t>
            </a:r>
            <a:r>
              <a:rPr lang="en-GB" sz="4000" dirty="0" err="1"/>
              <a:t>commodo</a:t>
            </a:r>
            <a:r>
              <a:rPr lang="en-GB" sz="4000" dirty="0"/>
              <a:t> </a:t>
            </a:r>
            <a:r>
              <a:rPr lang="en-GB" sz="4000" dirty="0" err="1"/>
              <a:t>velit</a:t>
            </a:r>
            <a:r>
              <a:rPr lang="en-GB" sz="4000" dirty="0"/>
              <a:t>. </a:t>
            </a:r>
            <a:r>
              <a:rPr lang="en-GB" sz="4000" dirty="0" err="1"/>
              <a:t>Quisque</a:t>
            </a:r>
            <a:r>
              <a:rPr lang="en-GB" sz="4000" dirty="0"/>
              <a:t> </a:t>
            </a:r>
            <a:r>
              <a:rPr lang="en-GB" sz="4000" dirty="0" err="1"/>
              <a:t>laoreet</a:t>
            </a:r>
            <a:r>
              <a:rPr lang="en-GB" sz="4000" dirty="0"/>
              <a:t>, </a:t>
            </a:r>
            <a:r>
              <a:rPr lang="en-GB" sz="4000" dirty="0" err="1"/>
              <a:t>metus</a:t>
            </a:r>
            <a:r>
              <a:rPr lang="en-GB" sz="4000" dirty="0"/>
              <a:t> in </a:t>
            </a:r>
            <a:r>
              <a:rPr lang="en-GB" sz="4000" dirty="0" err="1"/>
              <a:t>viverra</a:t>
            </a:r>
            <a:r>
              <a:rPr lang="en-GB" sz="4000" dirty="0"/>
              <a:t> </a:t>
            </a:r>
            <a:r>
              <a:rPr lang="en-GB" sz="4000" dirty="0" err="1"/>
              <a:t>suscipit</a:t>
            </a:r>
            <a:r>
              <a:rPr lang="en-GB" sz="4000" dirty="0"/>
              <a:t>, libero </a:t>
            </a:r>
            <a:r>
              <a:rPr lang="en-GB" sz="4000" dirty="0" err="1"/>
              <a:t>eros</a:t>
            </a:r>
            <a:r>
              <a:rPr lang="en-GB" sz="4000" dirty="0"/>
              <a:t> </a:t>
            </a:r>
            <a:r>
              <a:rPr lang="en-GB" sz="4000" dirty="0" err="1"/>
              <a:t>luctus</a:t>
            </a:r>
            <a:r>
              <a:rPr lang="en-GB" sz="4000" dirty="0"/>
              <a:t> </a:t>
            </a:r>
            <a:r>
              <a:rPr lang="en-GB" sz="4000" dirty="0" err="1"/>
              <a:t>eros</a:t>
            </a:r>
            <a:r>
              <a:rPr lang="en-GB" sz="4000" dirty="0"/>
              <a:t>, sit </a:t>
            </a:r>
            <a:r>
              <a:rPr lang="en-GB" sz="4000" dirty="0" err="1"/>
              <a:t>amet</a:t>
            </a:r>
            <a:r>
              <a:rPr lang="en-GB" sz="4000" dirty="0"/>
              <a:t> </a:t>
            </a:r>
            <a:r>
              <a:rPr lang="en-GB" sz="4000" dirty="0" err="1"/>
              <a:t>viverra</a:t>
            </a:r>
            <a:r>
              <a:rPr lang="en-GB" sz="4000" dirty="0"/>
              <a:t> mi </a:t>
            </a:r>
            <a:r>
              <a:rPr lang="en-GB" sz="4000" dirty="0" err="1"/>
              <a:t>augue</a:t>
            </a:r>
            <a:r>
              <a:rPr lang="en-GB" sz="4000" dirty="0"/>
              <a:t> in </a:t>
            </a:r>
            <a:r>
              <a:rPr lang="en-GB" sz="4000" dirty="0" err="1"/>
              <a:t>risus</a:t>
            </a:r>
            <a:r>
              <a:rPr lang="en-GB" sz="4000" dirty="0"/>
              <a:t>. </a:t>
            </a:r>
            <a:r>
              <a:rPr lang="en-GB" sz="4000" dirty="0" err="1"/>
              <a:t>Pellentesque</a:t>
            </a:r>
            <a:r>
              <a:rPr lang="en-GB" sz="4000" dirty="0"/>
              <a:t> </a:t>
            </a:r>
            <a:r>
              <a:rPr lang="en-GB" sz="4000" dirty="0" err="1"/>
              <a:t>vel</a:t>
            </a:r>
            <a:r>
              <a:rPr lang="en-GB" sz="4000" dirty="0"/>
              <a:t> </a:t>
            </a:r>
            <a:r>
              <a:rPr lang="en-GB" sz="4000" dirty="0" err="1"/>
              <a:t>interdum</a:t>
            </a:r>
            <a:r>
              <a:rPr lang="en-GB" sz="4000" dirty="0"/>
              <a:t> </a:t>
            </a:r>
            <a:r>
              <a:rPr lang="en-GB" sz="4000" dirty="0" err="1"/>
              <a:t>nunc</a:t>
            </a:r>
            <a:r>
              <a:rPr lang="en-GB" sz="4000" dirty="0"/>
              <a:t>, non </a:t>
            </a:r>
            <a:r>
              <a:rPr lang="en-GB" sz="4000" dirty="0" err="1"/>
              <a:t>hendrerit</a:t>
            </a:r>
            <a:r>
              <a:rPr lang="en-GB" sz="4000" dirty="0"/>
              <a:t> </a:t>
            </a:r>
            <a:r>
              <a:rPr lang="en-GB" sz="4000" dirty="0" err="1"/>
              <a:t>velit</a:t>
            </a:r>
            <a:r>
              <a:rPr lang="en-GB" sz="4000" dirty="0"/>
              <a:t>. </a:t>
            </a:r>
            <a:r>
              <a:rPr lang="en-GB" sz="4000" dirty="0" err="1"/>
              <a:t>Sed</a:t>
            </a:r>
            <a:r>
              <a:rPr lang="en-GB" sz="4000" dirty="0"/>
              <a:t> </a:t>
            </a:r>
            <a:r>
              <a:rPr lang="en-GB" sz="4000" dirty="0" err="1"/>
              <a:t>lacinia</a:t>
            </a:r>
            <a:r>
              <a:rPr lang="en-GB" sz="4000" dirty="0"/>
              <a:t> </a:t>
            </a:r>
            <a:r>
              <a:rPr lang="en-GB" sz="4000" dirty="0" err="1"/>
              <a:t>quis</a:t>
            </a:r>
            <a:r>
              <a:rPr lang="en-GB" sz="4000" dirty="0"/>
              <a:t> </a:t>
            </a:r>
            <a:r>
              <a:rPr lang="en-GB" sz="4000" dirty="0" err="1"/>
              <a:t>metus</a:t>
            </a:r>
            <a:r>
              <a:rPr lang="en-GB" sz="4000" dirty="0"/>
              <a:t> at </a:t>
            </a:r>
            <a:r>
              <a:rPr lang="en-GB" sz="4000" dirty="0" err="1"/>
              <a:t>accumsan</a:t>
            </a:r>
            <a:r>
              <a:rPr lang="en-GB" sz="4000" dirty="0"/>
              <a:t>. Maecenas </a:t>
            </a:r>
            <a:r>
              <a:rPr lang="en-GB" sz="4000" dirty="0" err="1"/>
              <a:t>fermentum</a:t>
            </a:r>
            <a:r>
              <a:rPr lang="en-GB" sz="4000" dirty="0"/>
              <a:t> </a:t>
            </a:r>
            <a:r>
              <a:rPr lang="en-GB" sz="4000" dirty="0" err="1"/>
              <a:t>ultricies</a:t>
            </a:r>
            <a:r>
              <a:rPr lang="en-GB" sz="4000" dirty="0"/>
              <a:t> </a:t>
            </a:r>
            <a:r>
              <a:rPr lang="en-GB" sz="4000" dirty="0" err="1"/>
              <a:t>tortor</a:t>
            </a:r>
            <a:r>
              <a:rPr lang="en-GB" sz="4000" dirty="0"/>
              <a:t> </a:t>
            </a:r>
            <a:r>
              <a:rPr lang="en-GB" sz="4000" dirty="0" err="1"/>
              <a:t>eget</a:t>
            </a:r>
            <a:r>
              <a:rPr lang="en-GB" sz="4000" dirty="0"/>
              <a:t> </a:t>
            </a:r>
            <a:r>
              <a:rPr lang="en-GB" sz="4000" dirty="0" err="1"/>
              <a:t>pretium</a:t>
            </a:r>
            <a:r>
              <a:rPr lang="en-GB" sz="4000" dirty="0"/>
              <a:t>. </a:t>
            </a:r>
            <a:r>
              <a:rPr lang="en-GB" sz="4000" dirty="0" err="1"/>
              <a:t>Aliquam</a:t>
            </a:r>
            <a:r>
              <a:rPr lang="en-GB" sz="4000" dirty="0"/>
              <a:t> </a:t>
            </a:r>
            <a:r>
              <a:rPr lang="en-GB" sz="4000" dirty="0" err="1"/>
              <a:t>eu</a:t>
            </a:r>
            <a:r>
              <a:rPr lang="en-GB" sz="4000" dirty="0"/>
              <a:t> </a:t>
            </a:r>
            <a:r>
              <a:rPr lang="en-GB" sz="4000" dirty="0" err="1"/>
              <a:t>urna</a:t>
            </a:r>
            <a:r>
              <a:rPr lang="en-GB" sz="4000" dirty="0"/>
              <a:t> nisi. In </a:t>
            </a:r>
            <a:r>
              <a:rPr lang="en-GB" sz="4000" dirty="0" err="1"/>
              <a:t>hac</a:t>
            </a:r>
            <a:r>
              <a:rPr lang="en-GB" sz="4000" dirty="0"/>
              <a:t> </a:t>
            </a:r>
            <a:r>
              <a:rPr lang="en-GB" sz="4000" dirty="0" err="1"/>
              <a:t>habitasse</a:t>
            </a:r>
            <a:r>
              <a:rPr lang="en-GB" sz="4000" dirty="0"/>
              <a:t> </a:t>
            </a:r>
            <a:r>
              <a:rPr lang="en-GB" sz="4000" dirty="0" err="1"/>
              <a:t>platea</a:t>
            </a:r>
            <a:r>
              <a:rPr lang="en-GB" sz="4000" dirty="0"/>
              <a:t> </a:t>
            </a:r>
            <a:r>
              <a:rPr lang="en-GB" sz="4000" dirty="0" err="1"/>
              <a:t>dictumst</a:t>
            </a:r>
            <a:r>
              <a:rPr lang="en-GB" sz="4000" dirty="0"/>
              <a:t>. </a:t>
            </a:r>
            <a:r>
              <a:rPr lang="en-GB" sz="4000" dirty="0" err="1"/>
              <a:t>Sed</a:t>
            </a:r>
            <a:r>
              <a:rPr lang="en-GB" sz="4000" dirty="0"/>
              <a:t> et </a:t>
            </a:r>
            <a:r>
              <a:rPr lang="en-GB" sz="4000" dirty="0" err="1"/>
              <a:t>nunc</a:t>
            </a:r>
            <a:r>
              <a:rPr lang="en-GB" sz="4000" dirty="0"/>
              <a:t> ac </a:t>
            </a:r>
            <a:r>
              <a:rPr lang="en-GB" sz="4000" dirty="0" err="1"/>
              <a:t>felis</a:t>
            </a:r>
            <a:r>
              <a:rPr lang="en-GB" sz="4000" dirty="0"/>
              <a:t> </a:t>
            </a:r>
            <a:r>
              <a:rPr lang="en-GB" sz="4000" dirty="0" err="1"/>
              <a:t>laoreet</a:t>
            </a:r>
            <a:r>
              <a:rPr lang="en-GB" sz="4000" dirty="0"/>
              <a:t> semper non ac </a:t>
            </a:r>
            <a:r>
              <a:rPr lang="en-GB" sz="4000" dirty="0" err="1"/>
              <a:t>turpis</a:t>
            </a:r>
            <a:r>
              <a:rPr lang="en-GB" sz="4000" dirty="0"/>
              <a:t> </a:t>
            </a:r>
            <a:endParaRPr lang="en-GB" sz="4000" dirty="0" smtClean="0"/>
          </a:p>
          <a:p>
            <a:endParaRPr lang="en-GB" sz="3600" b="1" dirty="0">
              <a:solidFill>
                <a:srgbClr val="323E44"/>
              </a:solidFill>
            </a:endParaRPr>
          </a:p>
          <a:p>
            <a:pPr>
              <a:spcBef>
                <a:spcPts val="1200"/>
              </a:spcBef>
            </a:pPr>
            <a:r>
              <a:rPr lang="en-US" sz="6600" b="1" dirty="0" smtClean="0">
                <a:solidFill>
                  <a:srgbClr val="008FC2"/>
                </a:solidFill>
              </a:rPr>
              <a:t>Technical goals</a:t>
            </a:r>
          </a:p>
          <a:p>
            <a:pPr marL="685800" indent="-685800" algn="just">
              <a:buFont typeface="Arial" panose="020B0604020202020204" pitchFamily="34" charset="0"/>
              <a:buChar char="•"/>
            </a:pPr>
            <a:r>
              <a:rPr lang="en-US" sz="4000" i="1" dirty="0">
                <a:solidFill>
                  <a:srgbClr val="323E44"/>
                </a:solidFill>
              </a:rPr>
              <a:t>Explain how the project intends to overcome technological blocking points or extend state-of-the-art</a:t>
            </a:r>
          </a:p>
          <a:p>
            <a:pPr marL="685800" indent="-685800" algn="just">
              <a:buFont typeface="Arial" panose="020B0604020202020204" pitchFamily="34" charset="0"/>
              <a:buChar char="•"/>
            </a:pPr>
            <a:r>
              <a:rPr lang="en-US" sz="4000" dirty="0" err="1">
                <a:solidFill>
                  <a:srgbClr val="323E44"/>
                </a:solidFill>
              </a:rPr>
              <a:t>Aliquam</a:t>
            </a:r>
            <a:r>
              <a:rPr lang="en-US" sz="4000" dirty="0">
                <a:solidFill>
                  <a:srgbClr val="323E44"/>
                </a:solidFill>
              </a:rPr>
              <a:t> vitae </a:t>
            </a:r>
            <a:r>
              <a:rPr lang="en-US" sz="4000" dirty="0" err="1">
                <a:solidFill>
                  <a:srgbClr val="323E44"/>
                </a:solidFill>
              </a:rPr>
              <a:t>urna</a:t>
            </a:r>
            <a:r>
              <a:rPr lang="en-US" sz="4000" dirty="0">
                <a:solidFill>
                  <a:srgbClr val="323E44"/>
                </a:solidFill>
              </a:rPr>
              <a:t> non </a:t>
            </a:r>
            <a:r>
              <a:rPr lang="en-US" sz="4000" dirty="0" err="1">
                <a:solidFill>
                  <a:srgbClr val="323E44"/>
                </a:solidFill>
              </a:rPr>
              <a:t>nunc</a:t>
            </a:r>
            <a:r>
              <a:rPr lang="en-US" sz="4000" dirty="0">
                <a:solidFill>
                  <a:srgbClr val="323E44"/>
                </a:solidFill>
              </a:rPr>
              <a:t> porta </a:t>
            </a:r>
            <a:r>
              <a:rPr lang="en-US" sz="4000" dirty="0" err="1">
                <a:solidFill>
                  <a:srgbClr val="323E44"/>
                </a:solidFill>
              </a:rPr>
              <a:t>eleifend</a:t>
            </a:r>
            <a:r>
              <a:rPr lang="en-US" sz="4000" dirty="0">
                <a:solidFill>
                  <a:srgbClr val="323E44"/>
                </a:solidFill>
              </a:rPr>
              <a:t> id at </a:t>
            </a:r>
            <a:r>
              <a:rPr lang="en-US" sz="4000" dirty="0" err="1">
                <a:solidFill>
                  <a:srgbClr val="323E44"/>
                </a:solidFill>
              </a:rPr>
              <a:t>felis</a:t>
            </a:r>
            <a:endParaRPr lang="en-US" sz="4000" dirty="0">
              <a:solidFill>
                <a:srgbClr val="323E44"/>
              </a:solidFill>
            </a:endParaRPr>
          </a:p>
          <a:p>
            <a:pPr marL="685800" indent="-685800" algn="just">
              <a:buFont typeface="Arial" panose="020B0604020202020204" pitchFamily="34" charset="0"/>
              <a:buChar char="•"/>
            </a:pPr>
            <a:r>
              <a:rPr lang="en-US" sz="4000" dirty="0" err="1">
                <a:solidFill>
                  <a:srgbClr val="323E44"/>
                </a:solidFill>
              </a:rPr>
              <a:t>Proin</a:t>
            </a:r>
            <a:r>
              <a:rPr lang="en-US" sz="4000" dirty="0">
                <a:solidFill>
                  <a:srgbClr val="323E44"/>
                </a:solidFill>
              </a:rPr>
              <a:t> </a:t>
            </a:r>
            <a:r>
              <a:rPr lang="en-US" sz="4000" dirty="0" err="1">
                <a:solidFill>
                  <a:srgbClr val="323E44"/>
                </a:solidFill>
              </a:rPr>
              <a:t>sodales</a:t>
            </a:r>
            <a:r>
              <a:rPr lang="en-US" sz="4000" dirty="0">
                <a:solidFill>
                  <a:srgbClr val="323E44"/>
                </a:solidFill>
              </a:rPr>
              <a:t> quam ac </a:t>
            </a:r>
            <a:r>
              <a:rPr lang="en-US" sz="4000" dirty="0" err="1">
                <a:solidFill>
                  <a:srgbClr val="323E44"/>
                </a:solidFill>
              </a:rPr>
              <a:t>ultrices</a:t>
            </a:r>
            <a:r>
              <a:rPr lang="en-US" sz="4000" dirty="0">
                <a:solidFill>
                  <a:srgbClr val="323E44"/>
                </a:solidFill>
              </a:rPr>
              <a:t> </a:t>
            </a:r>
            <a:r>
              <a:rPr lang="en-US" sz="4000" dirty="0" err="1">
                <a:solidFill>
                  <a:srgbClr val="323E44"/>
                </a:solidFill>
              </a:rPr>
              <a:t>ullamcorper</a:t>
            </a:r>
            <a:endParaRPr lang="en-US" sz="4000" dirty="0">
              <a:solidFill>
                <a:srgbClr val="323E44"/>
              </a:solidFill>
            </a:endParaRPr>
          </a:p>
          <a:p>
            <a:pPr marL="685800" indent="-685800" algn="just">
              <a:buFont typeface="Arial" panose="020B0604020202020204" pitchFamily="34" charset="0"/>
              <a:buChar char="•"/>
            </a:pPr>
            <a:r>
              <a:rPr lang="en-US" sz="4000" dirty="0">
                <a:solidFill>
                  <a:srgbClr val="323E44"/>
                </a:solidFill>
              </a:rPr>
              <a:t>Nunc gravida dolor a ipsum </a:t>
            </a:r>
            <a:r>
              <a:rPr lang="en-US" sz="4000" dirty="0" err="1">
                <a:solidFill>
                  <a:srgbClr val="323E44"/>
                </a:solidFill>
              </a:rPr>
              <a:t>lacinia</a:t>
            </a:r>
            <a:r>
              <a:rPr lang="en-US" sz="4000" dirty="0">
                <a:solidFill>
                  <a:srgbClr val="323E44"/>
                </a:solidFill>
              </a:rPr>
              <a:t>, </a:t>
            </a:r>
            <a:r>
              <a:rPr lang="en-US" sz="4000" dirty="0" err="1">
                <a:solidFill>
                  <a:srgbClr val="323E44"/>
                </a:solidFill>
              </a:rPr>
              <a:t>eu</a:t>
            </a:r>
            <a:r>
              <a:rPr lang="en-US" sz="4000" dirty="0">
                <a:solidFill>
                  <a:srgbClr val="323E44"/>
                </a:solidFill>
              </a:rPr>
              <a:t> </a:t>
            </a:r>
            <a:r>
              <a:rPr lang="en-US" sz="4000" dirty="0" err="1">
                <a:solidFill>
                  <a:srgbClr val="323E44"/>
                </a:solidFill>
              </a:rPr>
              <a:t>volutpat</a:t>
            </a:r>
            <a:r>
              <a:rPr lang="en-US" sz="4000" dirty="0">
                <a:solidFill>
                  <a:srgbClr val="323E44"/>
                </a:solidFill>
              </a:rPr>
              <a:t> </a:t>
            </a:r>
            <a:r>
              <a:rPr lang="en-US" sz="4000" dirty="0" err="1">
                <a:solidFill>
                  <a:srgbClr val="323E44"/>
                </a:solidFill>
              </a:rPr>
              <a:t>lectus</a:t>
            </a:r>
            <a:r>
              <a:rPr lang="en-US" sz="4000" dirty="0">
                <a:solidFill>
                  <a:srgbClr val="323E44"/>
                </a:solidFill>
              </a:rPr>
              <a:t> </a:t>
            </a:r>
            <a:r>
              <a:rPr lang="en-US" sz="4000" dirty="0" smtClean="0">
                <a:solidFill>
                  <a:srgbClr val="323E44"/>
                </a:solidFill>
              </a:rPr>
              <a:t>dictum</a:t>
            </a:r>
            <a:endParaRPr lang="en-US" sz="3600" dirty="0" smtClean="0">
              <a:solidFill>
                <a:srgbClr val="323E44"/>
              </a:solidFill>
            </a:endParaRPr>
          </a:p>
          <a:p>
            <a:pPr algn="just"/>
            <a:endParaRPr lang="en-US" sz="3600" dirty="0" smtClean="0">
              <a:solidFill>
                <a:srgbClr val="323E44"/>
              </a:solidFill>
            </a:endParaRPr>
          </a:p>
          <a:p>
            <a:pPr algn="just">
              <a:spcBef>
                <a:spcPts val="1200"/>
              </a:spcBef>
            </a:pPr>
            <a:r>
              <a:rPr lang="en-US" sz="6600" b="1" dirty="0" smtClean="0">
                <a:solidFill>
                  <a:srgbClr val="008FC2"/>
                </a:solidFill>
              </a:rPr>
              <a:t>Expected impact</a:t>
            </a:r>
          </a:p>
          <a:p>
            <a:pPr algn="just"/>
            <a:r>
              <a:rPr lang="en-US" sz="4000" i="1" dirty="0">
                <a:solidFill>
                  <a:srgbClr val="323E44"/>
                </a:solidFill>
              </a:rPr>
              <a:t>Specify the product which will be the outcome of the project, the type of value creation envisioned  as well as the project impact (in terms of employment, sales, patents, publications)</a:t>
            </a:r>
          </a:p>
          <a:p>
            <a:pPr algn="just"/>
            <a:endParaRPr lang="en-US" sz="4000" dirty="0">
              <a:solidFill>
                <a:srgbClr val="323E44"/>
              </a:solidFill>
            </a:endParaRPr>
          </a:p>
          <a:p>
            <a:pPr algn="just"/>
            <a:r>
              <a:rPr lang="en-US" sz="4000" dirty="0" err="1">
                <a:solidFill>
                  <a:srgbClr val="323E44"/>
                </a:solidFill>
              </a:rPr>
              <a:t>Aliquam</a:t>
            </a:r>
            <a:r>
              <a:rPr lang="en-US" sz="4000" dirty="0">
                <a:solidFill>
                  <a:srgbClr val="323E44"/>
                </a:solidFill>
              </a:rPr>
              <a:t> at </a:t>
            </a:r>
            <a:r>
              <a:rPr lang="en-US" sz="4000" dirty="0" err="1">
                <a:solidFill>
                  <a:srgbClr val="323E44"/>
                </a:solidFill>
              </a:rPr>
              <a:t>nisl</a:t>
            </a:r>
            <a:r>
              <a:rPr lang="en-US" sz="4000" dirty="0">
                <a:solidFill>
                  <a:srgbClr val="323E44"/>
                </a:solidFill>
              </a:rPr>
              <a:t> </a:t>
            </a:r>
            <a:r>
              <a:rPr lang="en-US" sz="4000" dirty="0" err="1">
                <a:solidFill>
                  <a:srgbClr val="323E44"/>
                </a:solidFill>
              </a:rPr>
              <a:t>ut</a:t>
            </a:r>
            <a:r>
              <a:rPr lang="en-US" sz="4000" dirty="0">
                <a:solidFill>
                  <a:srgbClr val="323E44"/>
                </a:solidFill>
              </a:rPr>
              <a:t> </a:t>
            </a:r>
            <a:r>
              <a:rPr lang="en-US" sz="4000" dirty="0" err="1">
                <a:solidFill>
                  <a:srgbClr val="323E44"/>
                </a:solidFill>
              </a:rPr>
              <a:t>velit</a:t>
            </a:r>
            <a:r>
              <a:rPr lang="en-US" sz="4000" dirty="0">
                <a:solidFill>
                  <a:srgbClr val="323E44"/>
                </a:solidFill>
              </a:rPr>
              <a:t> </a:t>
            </a:r>
            <a:r>
              <a:rPr lang="en-US" sz="4000" dirty="0" err="1">
                <a:solidFill>
                  <a:srgbClr val="323E44"/>
                </a:solidFill>
              </a:rPr>
              <a:t>laoreet</a:t>
            </a:r>
            <a:r>
              <a:rPr lang="en-US" sz="4000" dirty="0">
                <a:solidFill>
                  <a:srgbClr val="323E44"/>
                </a:solidFill>
              </a:rPr>
              <a:t> </a:t>
            </a:r>
            <a:r>
              <a:rPr lang="en-US" sz="4000" dirty="0" err="1">
                <a:solidFill>
                  <a:srgbClr val="323E44"/>
                </a:solidFill>
              </a:rPr>
              <a:t>consequat</a:t>
            </a:r>
            <a:r>
              <a:rPr lang="en-US" sz="4000" dirty="0">
                <a:solidFill>
                  <a:srgbClr val="323E44"/>
                </a:solidFill>
              </a:rPr>
              <a:t> non </a:t>
            </a:r>
            <a:r>
              <a:rPr lang="en-US" sz="4000" dirty="0" err="1">
                <a:solidFill>
                  <a:srgbClr val="323E44"/>
                </a:solidFill>
              </a:rPr>
              <a:t>nec</a:t>
            </a:r>
            <a:r>
              <a:rPr lang="en-US" sz="4000" dirty="0">
                <a:solidFill>
                  <a:srgbClr val="323E44"/>
                </a:solidFill>
              </a:rPr>
              <a:t> </a:t>
            </a:r>
            <a:r>
              <a:rPr lang="en-US" sz="4000" dirty="0" err="1">
                <a:solidFill>
                  <a:srgbClr val="323E44"/>
                </a:solidFill>
              </a:rPr>
              <a:t>elit</a:t>
            </a:r>
            <a:r>
              <a:rPr lang="en-US" sz="4000" dirty="0">
                <a:solidFill>
                  <a:srgbClr val="323E44"/>
                </a:solidFill>
              </a:rPr>
              <a:t>. </a:t>
            </a:r>
            <a:r>
              <a:rPr lang="en-US" sz="4000" dirty="0" err="1">
                <a:solidFill>
                  <a:srgbClr val="323E44"/>
                </a:solidFill>
              </a:rPr>
              <a:t>Quisque</a:t>
            </a:r>
            <a:r>
              <a:rPr lang="en-US" sz="4000" dirty="0">
                <a:solidFill>
                  <a:srgbClr val="323E44"/>
                </a:solidFill>
              </a:rPr>
              <a:t> </a:t>
            </a:r>
            <a:r>
              <a:rPr lang="en-US" sz="4000" dirty="0" err="1">
                <a:solidFill>
                  <a:srgbClr val="323E44"/>
                </a:solidFill>
              </a:rPr>
              <a:t>fringilla</a:t>
            </a:r>
            <a:r>
              <a:rPr lang="en-US" sz="4000" dirty="0">
                <a:solidFill>
                  <a:srgbClr val="323E44"/>
                </a:solidFill>
              </a:rPr>
              <a:t> sit </a:t>
            </a:r>
            <a:r>
              <a:rPr lang="en-US" sz="4000" dirty="0" err="1">
                <a:solidFill>
                  <a:srgbClr val="323E44"/>
                </a:solidFill>
              </a:rPr>
              <a:t>amet</a:t>
            </a:r>
            <a:r>
              <a:rPr lang="en-US" sz="4000" dirty="0">
                <a:solidFill>
                  <a:srgbClr val="323E44"/>
                </a:solidFill>
              </a:rPr>
              <a:t> </a:t>
            </a:r>
            <a:r>
              <a:rPr lang="en-US" sz="4000" dirty="0" err="1">
                <a:solidFill>
                  <a:srgbClr val="323E44"/>
                </a:solidFill>
              </a:rPr>
              <a:t>lectus</a:t>
            </a:r>
            <a:r>
              <a:rPr lang="en-US" sz="4000" dirty="0">
                <a:solidFill>
                  <a:srgbClr val="323E44"/>
                </a:solidFill>
              </a:rPr>
              <a:t> </a:t>
            </a:r>
            <a:r>
              <a:rPr lang="en-US" sz="4000" dirty="0" err="1">
                <a:solidFill>
                  <a:srgbClr val="323E44"/>
                </a:solidFill>
              </a:rPr>
              <a:t>vel</a:t>
            </a:r>
            <a:r>
              <a:rPr lang="en-US" sz="4000" dirty="0">
                <a:solidFill>
                  <a:srgbClr val="323E44"/>
                </a:solidFill>
              </a:rPr>
              <a:t> </a:t>
            </a:r>
            <a:r>
              <a:rPr lang="en-US" sz="4000" dirty="0" err="1">
                <a:solidFill>
                  <a:srgbClr val="323E44"/>
                </a:solidFill>
              </a:rPr>
              <a:t>vulputate</a:t>
            </a:r>
            <a:r>
              <a:rPr lang="en-US" sz="4000" dirty="0">
                <a:solidFill>
                  <a:srgbClr val="323E44"/>
                </a:solidFill>
              </a:rPr>
              <a:t>. Nunc </a:t>
            </a:r>
            <a:r>
              <a:rPr lang="en-US" sz="4000" dirty="0" err="1">
                <a:solidFill>
                  <a:srgbClr val="323E44"/>
                </a:solidFill>
              </a:rPr>
              <a:t>vel</a:t>
            </a:r>
            <a:r>
              <a:rPr lang="en-US" sz="4000" dirty="0">
                <a:solidFill>
                  <a:srgbClr val="323E44"/>
                </a:solidFill>
              </a:rPr>
              <a:t> </a:t>
            </a:r>
            <a:r>
              <a:rPr lang="en-US" sz="4000" dirty="0" err="1">
                <a:solidFill>
                  <a:srgbClr val="323E44"/>
                </a:solidFill>
              </a:rPr>
              <a:t>ultrices</a:t>
            </a:r>
            <a:r>
              <a:rPr lang="en-US" sz="4000" dirty="0">
                <a:solidFill>
                  <a:srgbClr val="323E44"/>
                </a:solidFill>
              </a:rPr>
              <a:t> quam. </a:t>
            </a:r>
            <a:r>
              <a:rPr lang="en-US" sz="4000" dirty="0" err="1">
                <a:solidFill>
                  <a:srgbClr val="323E44"/>
                </a:solidFill>
              </a:rPr>
              <a:t>Sed</a:t>
            </a:r>
            <a:r>
              <a:rPr lang="en-US" sz="4000" dirty="0">
                <a:solidFill>
                  <a:srgbClr val="323E44"/>
                </a:solidFill>
              </a:rPr>
              <a:t> dictum </a:t>
            </a:r>
            <a:r>
              <a:rPr lang="en-US" sz="4000" dirty="0" err="1">
                <a:solidFill>
                  <a:srgbClr val="323E44"/>
                </a:solidFill>
              </a:rPr>
              <a:t>sed</a:t>
            </a:r>
            <a:r>
              <a:rPr lang="en-US" sz="4000" dirty="0">
                <a:solidFill>
                  <a:srgbClr val="323E44"/>
                </a:solidFill>
              </a:rPr>
              <a:t> mi </a:t>
            </a:r>
            <a:r>
              <a:rPr lang="en-US" sz="4000" dirty="0" err="1">
                <a:solidFill>
                  <a:srgbClr val="323E44"/>
                </a:solidFill>
              </a:rPr>
              <a:t>ut</a:t>
            </a:r>
            <a:r>
              <a:rPr lang="en-US" sz="4000" dirty="0">
                <a:solidFill>
                  <a:srgbClr val="323E44"/>
                </a:solidFill>
              </a:rPr>
              <a:t> </a:t>
            </a:r>
            <a:r>
              <a:rPr lang="en-US" sz="4000" dirty="0" err="1">
                <a:solidFill>
                  <a:srgbClr val="323E44"/>
                </a:solidFill>
              </a:rPr>
              <a:t>rhoncus</a:t>
            </a:r>
            <a:r>
              <a:rPr lang="en-US" sz="4000" dirty="0">
                <a:solidFill>
                  <a:srgbClr val="323E44"/>
                </a:solidFill>
              </a:rPr>
              <a:t>. Nunc et </a:t>
            </a:r>
            <a:r>
              <a:rPr lang="en-US" sz="4000" dirty="0" err="1">
                <a:solidFill>
                  <a:srgbClr val="323E44"/>
                </a:solidFill>
              </a:rPr>
              <a:t>tellus</a:t>
            </a:r>
            <a:r>
              <a:rPr lang="en-US" sz="4000" dirty="0">
                <a:solidFill>
                  <a:srgbClr val="323E44"/>
                </a:solidFill>
              </a:rPr>
              <a:t> </a:t>
            </a:r>
            <a:r>
              <a:rPr lang="en-US" sz="4000" dirty="0" err="1">
                <a:solidFill>
                  <a:srgbClr val="323E44"/>
                </a:solidFill>
              </a:rPr>
              <a:t>ut</a:t>
            </a:r>
            <a:r>
              <a:rPr lang="en-US" sz="4000" dirty="0">
                <a:solidFill>
                  <a:srgbClr val="323E44"/>
                </a:solidFill>
              </a:rPr>
              <a:t> </a:t>
            </a:r>
            <a:r>
              <a:rPr lang="en-US" sz="4000" dirty="0" err="1">
                <a:solidFill>
                  <a:srgbClr val="323E44"/>
                </a:solidFill>
              </a:rPr>
              <a:t>erat</a:t>
            </a:r>
            <a:r>
              <a:rPr lang="en-US" sz="4000" dirty="0">
                <a:solidFill>
                  <a:srgbClr val="323E44"/>
                </a:solidFill>
              </a:rPr>
              <a:t> </a:t>
            </a:r>
            <a:r>
              <a:rPr lang="en-US" sz="4000" dirty="0" err="1">
                <a:solidFill>
                  <a:srgbClr val="323E44"/>
                </a:solidFill>
              </a:rPr>
              <a:t>venenatis</a:t>
            </a:r>
            <a:r>
              <a:rPr lang="en-US" sz="4000" dirty="0">
                <a:solidFill>
                  <a:srgbClr val="323E44"/>
                </a:solidFill>
              </a:rPr>
              <a:t> </a:t>
            </a:r>
            <a:r>
              <a:rPr lang="en-US" sz="4000" dirty="0" err="1">
                <a:solidFill>
                  <a:srgbClr val="323E44"/>
                </a:solidFill>
              </a:rPr>
              <a:t>pellentesque</a:t>
            </a:r>
            <a:r>
              <a:rPr lang="en-US" sz="4000" dirty="0">
                <a:solidFill>
                  <a:srgbClr val="323E44"/>
                </a:solidFill>
              </a:rPr>
              <a:t>. </a:t>
            </a:r>
            <a:r>
              <a:rPr lang="en-US" sz="4000" dirty="0" err="1">
                <a:solidFill>
                  <a:srgbClr val="323E44"/>
                </a:solidFill>
              </a:rPr>
              <a:t>Aenean</a:t>
            </a:r>
            <a:r>
              <a:rPr lang="en-US" sz="4000" dirty="0">
                <a:solidFill>
                  <a:srgbClr val="323E44"/>
                </a:solidFill>
              </a:rPr>
              <a:t> </a:t>
            </a:r>
            <a:r>
              <a:rPr lang="en-US" sz="4000" dirty="0" err="1">
                <a:solidFill>
                  <a:srgbClr val="323E44"/>
                </a:solidFill>
              </a:rPr>
              <a:t>ut</a:t>
            </a:r>
            <a:r>
              <a:rPr lang="en-US" sz="4000" dirty="0">
                <a:solidFill>
                  <a:srgbClr val="323E44"/>
                </a:solidFill>
              </a:rPr>
              <a:t> </a:t>
            </a:r>
            <a:r>
              <a:rPr lang="en-US" sz="4000" dirty="0" err="1">
                <a:solidFill>
                  <a:srgbClr val="323E44"/>
                </a:solidFill>
              </a:rPr>
              <a:t>augue</a:t>
            </a:r>
            <a:r>
              <a:rPr lang="en-US" sz="4000" dirty="0">
                <a:solidFill>
                  <a:srgbClr val="323E44"/>
                </a:solidFill>
              </a:rPr>
              <a:t> </a:t>
            </a:r>
            <a:r>
              <a:rPr lang="en-US" sz="4000" dirty="0" err="1">
                <a:solidFill>
                  <a:srgbClr val="323E44"/>
                </a:solidFill>
              </a:rPr>
              <a:t>quis</a:t>
            </a:r>
            <a:r>
              <a:rPr lang="en-US" sz="4000" dirty="0">
                <a:solidFill>
                  <a:srgbClr val="323E44"/>
                </a:solidFill>
              </a:rPr>
              <a:t> </a:t>
            </a:r>
            <a:r>
              <a:rPr lang="en-US" sz="4000" dirty="0" err="1">
                <a:solidFill>
                  <a:srgbClr val="323E44"/>
                </a:solidFill>
              </a:rPr>
              <a:t>purus</a:t>
            </a:r>
            <a:r>
              <a:rPr lang="en-US" sz="4000" dirty="0">
                <a:solidFill>
                  <a:srgbClr val="323E44"/>
                </a:solidFill>
              </a:rPr>
              <a:t> porta </a:t>
            </a:r>
            <a:r>
              <a:rPr lang="en-US" sz="4000" dirty="0" err="1">
                <a:solidFill>
                  <a:srgbClr val="323E44"/>
                </a:solidFill>
              </a:rPr>
              <a:t>consequat</a:t>
            </a:r>
            <a:r>
              <a:rPr lang="en-US" sz="4000" dirty="0">
                <a:solidFill>
                  <a:srgbClr val="323E44"/>
                </a:solidFill>
              </a:rPr>
              <a:t> </a:t>
            </a:r>
            <a:r>
              <a:rPr lang="en-US" sz="4000" dirty="0" err="1">
                <a:solidFill>
                  <a:srgbClr val="323E44"/>
                </a:solidFill>
              </a:rPr>
              <a:t>eget</a:t>
            </a:r>
            <a:r>
              <a:rPr lang="en-US" sz="4000" dirty="0">
                <a:solidFill>
                  <a:srgbClr val="323E44"/>
                </a:solidFill>
              </a:rPr>
              <a:t> </a:t>
            </a:r>
            <a:r>
              <a:rPr lang="en-US" sz="4000" dirty="0" err="1">
                <a:solidFill>
                  <a:srgbClr val="323E44"/>
                </a:solidFill>
              </a:rPr>
              <a:t>viverra</a:t>
            </a:r>
            <a:r>
              <a:rPr lang="en-US" sz="4000" dirty="0">
                <a:solidFill>
                  <a:srgbClr val="323E44"/>
                </a:solidFill>
              </a:rPr>
              <a:t> </a:t>
            </a:r>
            <a:r>
              <a:rPr lang="en-US" sz="4000" dirty="0" err="1">
                <a:solidFill>
                  <a:srgbClr val="323E44"/>
                </a:solidFill>
              </a:rPr>
              <a:t>nulla</a:t>
            </a:r>
            <a:r>
              <a:rPr lang="en-US" sz="4000" dirty="0">
                <a:solidFill>
                  <a:srgbClr val="323E44"/>
                </a:solidFill>
              </a:rPr>
              <a:t>. Maecenas dictum porta </a:t>
            </a:r>
            <a:r>
              <a:rPr lang="en-US" sz="4000" dirty="0" err="1">
                <a:solidFill>
                  <a:srgbClr val="323E44"/>
                </a:solidFill>
              </a:rPr>
              <a:t>congue</a:t>
            </a:r>
            <a:r>
              <a:rPr lang="en-US" sz="4000" dirty="0">
                <a:solidFill>
                  <a:srgbClr val="323E44"/>
                </a:solidFill>
              </a:rPr>
              <a:t>. </a:t>
            </a:r>
            <a:r>
              <a:rPr lang="en-US" sz="4000" dirty="0" err="1">
                <a:solidFill>
                  <a:srgbClr val="323E44"/>
                </a:solidFill>
              </a:rPr>
              <a:t>Sed</a:t>
            </a:r>
            <a:r>
              <a:rPr lang="en-US" sz="4000" dirty="0">
                <a:solidFill>
                  <a:srgbClr val="323E44"/>
                </a:solidFill>
              </a:rPr>
              <a:t> in </a:t>
            </a:r>
            <a:r>
              <a:rPr lang="en-US" sz="4000" dirty="0" err="1">
                <a:solidFill>
                  <a:srgbClr val="323E44"/>
                </a:solidFill>
              </a:rPr>
              <a:t>scelerisque</a:t>
            </a:r>
            <a:r>
              <a:rPr lang="en-US" sz="4000" dirty="0">
                <a:solidFill>
                  <a:srgbClr val="323E44"/>
                </a:solidFill>
              </a:rPr>
              <a:t> lacus:</a:t>
            </a:r>
          </a:p>
          <a:p>
            <a:pPr marL="571500" indent="-571500" algn="just">
              <a:buFont typeface="Arial" panose="020B0604020202020204" pitchFamily="34" charset="0"/>
              <a:buChar char="•"/>
            </a:pPr>
            <a:r>
              <a:rPr lang="en-US" sz="4000" dirty="0">
                <a:solidFill>
                  <a:srgbClr val="323E44"/>
                </a:solidFill>
              </a:rPr>
              <a:t>Lorem ipsum dolor sit </a:t>
            </a:r>
            <a:r>
              <a:rPr lang="en-US" sz="4000" dirty="0" err="1">
                <a:solidFill>
                  <a:srgbClr val="323E44"/>
                </a:solidFill>
              </a:rPr>
              <a:t>amet</a:t>
            </a:r>
            <a:r>
              <a:rPr lang="en-US" sz="4000" dirty="0">
                <a:solidFill>
                  <a:srgbClr val="323E44"/>
                </a:solidFill>
              </a:rPr>
              <a:t>, </a:t>
            </a:r>
            <a:r>
              <a:rPr lang="en-US" sz="4000" dirty="0" err="1">
                <a:solidFill>
                  <a:srgbClr val="323E44"/>
                </a:solidFill>
              </a:rPr>
              <a:t>consectetur</a:t>
            </a:r>
            <a:r>
              <a:rPr lang="en-US" sz="4000" dirty="0">
                <a:solidFill>
                  <a:srgbClr val="323E44"/>
                </a:solidFill>
              </a:rPr>
              <a:t> </a:t>
            </a:r>
            <a:r>
              <a:rPr lang="en-US" sz="4000" dirty="0" err="1">
                <a:solidFill>
                  <a:srgbClr val="323E44"/>
                </a:solidFill>
              </a:rPr>
              <a:t>adipiscing</a:t>
            </a:r>
            <a:r>
              <a:rPr lang="en-US" sz="4000" dirty="0">
                <a:solidFill>
                  <a:srgbClr val="323E44"/>
                </a:solidFill>
              </a:rPr>
              <a:t> </a:t>
            </a:r>
            <a:r>
              <a:rPr lang="en-US" sz="4000" dirty="0" err="1">
                <a:solidFill>
                  <a:srgbClr val="323E44"/>
                </a:solidFill>
              </a:rPr>
              <a:t>elit</a:t>
            </a:r>
            <a:endParaRPr lang="en-US" sz="4000" dirty="0">
              <a:solidFill>
                <a:srgbClr val="323E44"/>
              </a:solidFill>
            </a:endParaRPr>
          </a:p>
          <a:p>
            <a:pPr marL="571500" indent="-571500" algn="just">
              <a:buFont typeface="Arial" panose="020B0604020202020204" pitchFamily="34" charset="0"/>
              <a:buChar char="•"/>
            </a:pPr>
            <a:r>
              <a:rPr lang="en-US" sz="4000" dirty="0" err="1">
                <a:solidFill>
                  <a:srgbClr val="323E44"/>
                </a:solidFill>
              </a:rPr>
              <a:t>Pellentesque</a:t>
            </a:r>
            <a:r>
              <a:rPr lang="en-US" sz="4000" dirty="0">
                <a:solidFill>
                  <a:srgbClr val="323E44"/>
                </a:solidFill>
              </a:rPr>
              <a:t> </a:t>
            </a:r>
            <a:r>
              <a:rPr lang="en-US" sz="4000" dirty="0" err="1">
                <a:solidFill>
                  <a:srgbClr val="323E44"/>
                </a:solidFill>
              </a:rPr>
              <a:t>euismod</a:t>
            </a:r>
            <a:r>
              <a:rPr lang="en-US" sz="4000" dirty="0">
                <a:solidFill>
                  <a:srgbClr val="323E44"/>
                </a:solidFill>
              </a:rPr>
              <a:t> </a:t>
            </a:r>
            <a:r>
              <a:rPr lang="en-US" sz="4000" dirty="0" err="1">
                <a:solidFill>
                  <a:srgbClr val="323E44"/>
                </a:solidFill>
              </a:rPr>
              <a:t>nulla</a:t>
            </a:r>
            <a:r>
              <a:rPr lang="en-US" sz="4000" dirty="0">
                <a:solidFill>
                  <a:srgbClr val="323E44"/>
                </a:solidFill>
              </a:rPr>
              <a:t> et </a:t>
            </a:r>
            <a:r>
              <a:rPr lang="en-US" sz="4000" dirty="0" err="1">
                <a:solidFill>
                  <a:srgbClr val="323E44"/>
                </a:solidFill>
              </a:rPr>
              <a:t>urna</a:t>
            </a:r>
            <a:r>
              <a:rPr lang="en-US" sz="4000" dirty="0">
                <a:solidFill>
                  <a:srgbClr val="323E44"/>
                </a:solidFill>
              </a:rPr>
              <a:t> </a:t>
            </a:r>
            <a:r>
              <a:rPr lang="en-US" sz="4000" dirty="0" err="1">
                <a:solidFill>
                  <a:srgbClr val="323E44"/>
                </a:solidFill>
              </a:rPr>
              <a:t>rutrum</a:t>
            </a:r>
            <a:r>
              <a:rPr lang="en-US" sz="4000" dirty="0">
                <a:solidFill>
                  <a:srgbClr val="323E44"/>
                </a:solidFill>
              </a:rPr>
              <a:t> </a:t>
            </a:r>
            <a:r>
              <a:rPr lang="en-US" sz="4000" dirty="0" err="1">
                <a:solidFill>
                  <a:srgbClr val="323E44"/>
                </a:solidFill>
              </a:rPr>
              <a:t>bibendum</a:t>
            </a:r>
            <a:endParaRPr lang="en-US" sz="4000" dirty="0">
              <a:solidFill>
                <a:srgbClr val="323E44"/>
              </a:solidFill>
            </a:endParaRPr>
          </a:p>
          <a:p>
            <a:pPr marL="571500" indent="-571500" algn="just">
              <a:buFont typeface="Arial" panose="020B0604020202020204" pitchFamily="34" charset="0"/>
              <a:buChar char="•"/>
            </a:pPr>
            <a:r>
              <a:rPr lang="en-US" sz="4000" dirty="0" err="1">
                <a:solidFill>
                  <a:srgbClr val="323E44"/>
                </a:solidFill>
              </a:rPr>
              <a:t>Aliquam</a:t>
            </a:r>
            <a:r>
              <a:rPr lang="en-US" sz="4000" dirty="0">
                <a:solidFill>
                  <a:srgbClr val="323E44"/>
                </a:solidFill>
              </a:rPr>
              <a:t> vitae </a:t>
            </a:r>
            <a:r>
              <a:rPr lang="en-US" sz="4000" dirty="0" err="1">
                <a:solidFill>
                  <a:srgbClr val="323E44"/>
                </a:solidFill>
              </a:rPr>
              <a:t>urna</a:t>
            </a:r>
            <a:r>
              <a:rPr lang="en-US" sz="4000" dirty="0">
                <a:solidFill>
                  <a:srgbClr val="323E44"/>
                </a:solidFill>
              </a:rPr>
              <a:t> non </a:t>
            </a:r>
            <a:r>
              <a:rPr lang="en-US" sz="4000" dirty="0" err="1">
                <a:solidFill>
                  <a:srgbClr val="323E44"/>
                </a:solidFill>
              </a:rPr>
              <a:t>nunc</a:t>
            </a:r>
            <a:r>
              <a:rPr lang="en-US" sz="4000" dirty="0">
                <a:solidFill>
                  <a:srgbClr val="323E44"/>
                </a:solidFill>
              </a:rPr>
              <a:t> porta </a:t>
            </a:r>
            <a:r>
              <a:rPr lang="en-US" sz="4000" dirty="0" err="1">
                <a:solidFill>
                  <a:srgbClr val="323E44"/>
                </a:solidFill>
              </a:rPr>
              <a:t>eleifend</a:t>
            </a:r>
            <a:r>
              <a:rPr lang="en-US" sz="4000" dirty="0">
                <a:solidFill>
                  <a:srgbClr val="323E44"/>
                </a:solidFill>
              </a:rPr>
              <a:t> id at </a:t>
            </a:r>
            <a:r>
              <a:rPr lang="en-US" sz="4000" dirty="0" err="1">
                <a:solidFill>
                  <a:srgbClr val="323E44"/>
                </a:solidFill>
              </a:rPr>
              <a:t>felis</a:t>
            </a:r>
            <a:endParaRPr lang="en-US" sz="4000" dirty="0">
              <a:solidFill>
                <a:srgbClr val="323E44"/>
              </a:solidFill>
            </a:endParaRPr>
          </a:p>
          <a:p>
            <a:pPr marL="571500" indent="-571500" algn="just">
              <a:buFont typeface="Arial" panose="020B0604020202020204" pitchFamily="34" charset="0"/>
              <a:buChar char="•"/>
            </a:pPr>
            <a:r>
              <a:rPr lang="en-US" sz="4000" dirty="0" err="1">
                <a:solidFill>
                  <a:srgbClr val="323E44"/>
                </a:solidFill>
              </a:rPr>
              <a:t>Proin</a:t>
            </a:r>
            <a:r>
              <a:rPr lang="en-US" sz="4000" dirty="0">
                <a:solidFill>
                  <a:srgbClr val="323E44"/>
                </a:solidFill>
              </a:rPr>
              <a:t> </a:t>
            </a:r>
            <a:r>
              <a:rPr lang="en-US" sz="4000" dirty="0" err="1">
                <a:solidFill>
                  <a:srgbClr val="323E44"/>
                </a:solidFill>
              </a:rPr>
              <a:t>sodales</a:t>
            </a:r>
            <a:r>
              <a:rPr lang="en-US" sz="4000" dirty="0">
                <a:solidFill>
                  <a:srgbClr val="323E44"/>
                </a:solidFill>
              </a:rPr>
              <a:t> quam ac </a:t>
            </a:r>
            <a:r>
              <a:rPr lang="en-US" sz="4000" dirty="0" err="1">
                <a:solidFill>
                  <a:srgbClr val="323E44"/>
                </a:solidFill>
              </a:rPr>
              <a:t>ultrices</a:t>
            </a:r>
            <a:r>
              <a:rPr lang="en-US" sz="4000" dirty="0">
                <a:solidFill>
                  <a:srgbClr val="323E44"/>
                </a:solidFill>
              </a:rPr>
              <a:t> </a:t>
            </a:r>
            <a:r>
              <a:rPr lang="en-US" sz="4000" dirty="0" err="1">
                <a:solidFill>
                  <a:srgbClr val="323E44"/>
                </a:solidFill>
              </a:rPr>
              <a:t>ullamcorper</a:t>
            </a:r>
            <a:endParaRPr lang="en-US" sz="4000" dirty="0">
              <a:solidFill>
                <a:srgbClr val="323E44"/>
              </a:solidFill>
            </a:endParaRPr>
          </a:p>
          <a:p>
            <a:pPr marL="571500" indent="-571500" algn="just">
              <a:buFont typeface="Arial" panose="020B0604020202020204" pitchFamily="34" charset="0"/>
              <a:buChar char="•"/>
            </a:pPr>
            <a:r>
              <a:rPr lang="en-US" sz="4000" dirty="0">
                <a:solidFill>
                  <a:srgbClr val="323E44"/>
                </a:solidFill>
              </a:rPr>
              <a:t>Nunc gravida dolor a ipsum </a:t>
            </a:r>
            <a:r>
              <a:rPr lang="en-US" sz="4000" dirty="0" err="1">
                <a:solidFill>
                  <a:srgbClr val="323E44"/>
                </a:solidFill>
              </a:rPr>
              <a:t>lacinia</a:t>
            </a:r>
            <a:r>
              <a:rPr lang="en-US" sz="4000" dirty="0">
                <a:solidFill>
                  <a:srgbClr val="323E44"/>
                </a:solidFill>
              </a:rPr>
              <a:t>, </a:t>
            </a:r>
            <a:r>
              <a:rPr lang="en-US" sz="4000" dirty="0" err="1">
                <a:solidFill>
                  <a:srgbClr val="323E44"/>
                </a:solidFill>
              </a:rPr>
              <a:t>eu</a:t>
            </a:r>
            <a:r>
              <a:rPr lang="en-US" sz="4000" dirty="0">
                <a:solidFill>
                  <a:srgbClr val="323E44"/>
                </a:solidFill>
              </a:rPr>
              <a:t> </a:t>
            </a:r>
            <a:r>
              <a:rPr lang="en-US" sz="4000" dirty="0" err="1">
                <a:solidFill>
                  <a:srgbClr val="323E44"/>
                </a:solidFill>
              </a:rPr>
              <a:t>volutpat</a:t>
            </a:r>
            <a:r>
              <a:rPr lang="en-US" sz="4000" dirty="0">
                <a:solidFill>
                  <a:srgbClr val="323E44"/>
                </a:solidFill>
              </a:rPr>
              <a:t> </a:t>
            </a:r>
            <a:r>
              <a:rPr lang="en-US" sz="4000" dirty="0" err="1">
                <a:solidFill>
                  <a:srgbClr val="323E44"/>
                </a:solidFill>
              </a:rPr>
              <a:t>lectus</a:t>
            </a:r>
            <a:r>
              <a:rPr lang="en-US" sz="4000" dirty="0">
                <a:solidFill>
                  <a:srgbClr val="323E44"/>
                </a:solidFill>
              </a:rPr>
              <a:t> </a:t>
            </a:r>
            <a:r>
              <a:rPr lang="en-US" sz="4000" dirty="0" smtClean="0">
                <a:solidFill>
                  <a:srgbClr val="323E44"/>
                </a:solidFill>
              </a:rPr>
              <a:t>dictum</a:t>
            </a:r>
            <a:endParaRPr lang="en-US" sz="4000" dirty="0">
              <a:solidFill>
                <a:srgbClr val="323E44"/>
              </a:solidFill>
            </a:endParaRPr>
          </a:p>
        </p:txBody>
      </p:sp>
      <p:sp>
        <p:nvSpPr>
          <p:cNvPr id="29" name="TextBox 28"/>
          <p:cNvSpPr txBox="1"/>
          <p:nvPr/>
        </p:nvSpPr>
        <p:spPr>
          <a:xfrm>
            <a:off x="1186016" y="9388224"/>
            <a:ext cx="27923523" cy="2943030"/>
          </a:xfrm>
          <a:prstGeom prst="rect">
            <a:avLst/>
          </a:prstGeom>
          <a:noFill/>
        </p:spPr>
        <p:txBody>
          <a:bodyPr wrap="square" rtlCol="0" anchor="ctr">
            <a:normAutofit/>
          </a:bodyPr>
          <a:lstStyle/>
          <a:p>
            <a:pPr algn="ctr"/>
            <a:r>
              <a:rPr lang="en-US" sz="9600" b="1" dirty="0" smtClean="0">
                <a:solidFill>
                  <a:schemeClr val="bg1">
                    <a:lumMod val="50000"/>
                  </a:schemeClr>
                </a:solidFill>
              </a:rPr>
              <a:t>P</a:t>
            </a:r>
            <a:r>
              <a:rPr lang="en-US" sz="9600" dirty="0" smtClean="0">
                <a:solidFill>
                  <a:schemeClr val="bg1">
                    <a:lumMod val="50000"/>
                  </a:schemeClr>
                </a:solidFill>
              </a:rPr>
              <a:t>roject </a:t>
            </a:r>
            <a:r>
              <a:rPr lang="en-US" sz="9600" b="1" dirty="0" smtClean="0">
                <a:solidFill>
                  <a:schemeClr val="bg1">
                    <a:lumMod val="50000"/>
                  </a:schemeClr>
                </a:solidFill>
              </a:rPr>
              <a:t>T</a:t>
            </a:r>
            <a:r>
              <a:rPr lang="en-US" sz="9600" dirty="0" smtClean="0">
                <a:solidFill>
                  <a:schemeClr val="bg1">
                    <a:lumMod val="50000"/>
                  </a:schemeClr>
                </a:solidFill>
              </a:rPr>
              <a:t>itle </a:t>
            </a:r>
            <a:r>
              <a:rPr lang="en-US" sz="9600" b="1" dirty="0" smtClean="0">
                <a:solidFill>
                  <a:schemeClr val="bg1">
                    <a:lumMod val="50000"/>
                  </a:schemeClr>
                </a:solidFill>
              </a:rPr>
              <a:t>E</a:t>
            </a:r>
            <a:r>
              <a:rPr lang="en-US" sz="9600" dirty="0" smtClean="0">
                <a:solidFill>
                  <a:schemeClr val="bg1">
                    <a:lumMod val="50000"/>
                  </a:schemeClr>
                </a:solidFill>
              </a:rPr>
              <a:t>xplaining </a:t>
            </a:r>
            <a:r>
              <a:rPr lang="en-US" sz="9600" b="1" dirty="0" smtClean="0">
                <a:solidFill>
                  <a:schemeClr val="bg1">
                    <a:lumMod val="50000"/>
                  </a:schemeClr>
                </a:solidFill>
              </a:rPr>
              <a:t>A</a:t>
            </a:r>
            <a:r>
              <a:rPr lang="en-US" sz="9600" dirty="0" smtClean="0">
                <a:solidFill>
                  <a:schemeClr val="bg1">
                    <a:lumMod val="50000"/>
                  </a:schemeClr>
                </a:solidFill>
              </a:rPr>
              <a:t>cronym If Necessary</a:t>
            </a:r>
          </a:p>
        </p:txBody>
      </p:sp>
      <p:sp>
        <p:nvSpPr>
          <p:cNvPr id="12" name="Rectangle 11"/>
          <p:cNvSpPr/>
          <p:nvPr/>
        </p:nvSpPr>
        <p:spPr>
          <a:xfrm>
            <a:off x="1751292" y="10380357"/>
            <a:ext cx="6159445" cy="363176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smtClean="0">
              <a:ln w="11430">
                <a:solidFill>
                  <a:schemeClr val="bg1"/>
                </a:solidFill>
              </a:ln>
              <a:solidFill>
                <a:schemeClr val="tx2">
                  <a:lumMod val="75000"/>
                </a:schemeClr>
              </a:solidFill>
              <a:effectLst>
                <a:outerShdw blurRad="50800" dist="38100" algn="l" rotWithShape="0">
                  <a:prstClr val="black">
                    <a:alpha val="40000"/>
                  </a:prstClr>
                </a:outerShdw>
              </a:effectLst>
            </a:endParaRPr>
          </a:p>
          <a:p>
            <a:pPr algn="ctr"/>
            <a:endParaRPr lang="en-US" sz="11500" b="1"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23" name="Rectangle 22"/>
          <p:cNvSpPr/>
          <p:nvPr/>
        </p:nvSpPr>
        <p:spPr>
          <a:xfrm>
            <a:off x="861875" y="2882327"/>
            <a:ext cx="7776864" cy="186204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en-US" sz="11500" b="1" cap="none" spc="50" dirty="0">
              <a:ln w="11430">
                <a:solidFill>
                  <a:schemeClr val="bg1"/>
                </a:solidFill>
              </a:ln>
              <a:solidFill>
                <a:schemeClr val="tx2">
                  <a:lumMod val="75000"/>
                </a:schemeClr>
              </a:solidFill>
              <a:effectLst>
                <a:outerShdw blurRad="50800" dist="38100" algn="l" rotWithShape="0">
                  <a:prstClr val="black">
                    <a:alpha val="40000"/>
                  </a:prstClr>
                </a:outerShdw>
              </a:effectLst>
            </a:endParaRPr>
          </a:p>
        </p:txBody>
      </p:sp>
      <p:sp>
        <p:nvSpPr>
          <p:cNvPr id="4" name="TextBox 3"/>
          <p:cNvSpPr txBox="1"/>
          <p:nvPr/>
        </p:nvSpPr>
        <p:spPr>
          <a:xfrm>
            <a:off x="769547" y="6282582"/>
            <a:ext cx="28626570" cy="4464293"/>
          </a:xfrm>
          <a:prstGeom prst="rect">
            <a:avLst/>
          </a:prstGeom>
          <a:noFill/>
        </p:spPr>
        <p:txBody>
          <a:bodyPr wrap="square" rtlCol="0" anchor="ctr">
            <a:normAutofit/>
          </a:bodyPr>
          <a:lstStyle/>
          <a:p>
            <a:pPr algn="ctr"/>
            <a:r>
              <a:rPr lang="en-US" sz="16000" b="1" dirty="0" smtClean="0">
                <a:solidFill>
                  <a:srgbClr val="008FC2"/>
                </a:solidFill>
              </a:rPr>
              <a:t>PROJECT TITLE / ACRONYM</a:t>
            </a:r>
            <a:endParaRPr lang="nl-NL" sz="16000" b="1" dirty="0">
              <a:solidFill>
                <a:srgbClr val="008FC2"/>
              </a:solidFill>
            </a:endParaRPr>
          </a:p>
        </p:txBody>
      </p:sp>
      <p:pic>
        <p:nvPicPr>
          <p:cNvPr id="1026" name="Picture 2" descr="Image result for default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92515" y="12770260"/>
            <a:ext cx="9178403" cy="7553881"/>
          </a:xfrm>
          <a:prstGeom prst="rect">
            <a:avLst/>
          </a:prstGeom>
          <a:solidFill>
            <a:schemeClr val="bg1"/>
          </a:solidFill>
          <a:extLst/>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8387" y="1098006"/>
            <a:ext cx="6395880" cy="2383757"/>
          </a:xfrm>
          <a:prstGeom prst="rect">
            <a:avLst/>
          </a:prstGeom>
        </p:spPr>
      </p:pic>
      <p:sp>
        <p:nvSpPr>
          <p:cNvPr id="25" name="TextBox 24"/>
          <p:cNvSpPr txBox="1"/>
          <p:nvPr/>
        </p:nvSpPr>
        <p:spPr>
          <a:xfrm>
            <a:off x="19971977" y="12770261"/>
            <a:ext cx="8933302" cy="7663636"/>
          </a:xfrm>
          <a:prstGeom prst="rect">
            <a:avLst/>
          </a:prstGeom>
          <a:noFill/>
        </p:spPr>
        <p:txBody>
          <a:bodyPr wrap="square" rtlCol="0">
            <a:spAutoFit/>
          </a:bodyPr>
          <a:lstStyle/>
          <a:p>
            <a:pPr algn="ctr"/>
            <a:r>
              <a:rPr lang="en-GB" b="1" dirty="0"/>
              <a:t>Insert your </a:t>
            </a:r>
            <a:endParaRPr lang="en-GB" b="1" dirty="0" smtClean="0"/>
          </a:p>
          <a:p>
            <a:pPr algn="ctr"/>
            <a:r>
              <a:rPr lang="en-GB" b="1" dirty="0" smtClean="0"/>
              <a:t>picture or </a:t>
            </a:r>
            <a:r>
              <a:rPr lang="en-GB" b="1" dirty="0" smtClean="0"/>
              <a:t>graph</a:t>
            </a:r>
          </a:p>
          <a:p>
            <a:pPr algn="ctr"/>
            <a:endParaRPr lang="en-GB" b="1" dirty="0" smtClean="0"/>
          </a:p>
          <a:p>
            <a:pPr algn="ctr"/>
            <a:endParaRPr lang="en-GB" b="1" dirty="0" smtClean="0"/>
          </a:p>
          <a:p>
            <a:pPr algn="ctr"/>
            <a:endParaRPr lang="en-GB" b="1" dirty="0"/>
          </a:p>
          <a:p>
            <a:pPr algn="ctr"/>
            <a:r>
              <a:rPr lang="en-GB" b="1" i="1" dirty="0" smtClean="0"/>
              <a:t>Poster size: max A0</a:t>
            </a:r>
            <a:endParaRPr lang="en-GB" b="1" i="1" dirty="0"/>
          </a:p>
        </p:txBody>
      </p:sp>
      <p:sp>
        <p:nvSpPr>
          <p:cNvPr id="27" name="Snip Single Corner Rectangle 26"/>
          <p:cNvSpPr/>
          <p:nvPr/>
        </p:nvSpPr>
        <p:spPr>
          <a:xfrm>
            <a:off x="1178917" y="36830267"/>
            <a:ext cx="10960875" cy="4817445"/>
          </a:xfrm>
          <a:prstGeom prst="snip1Rect">
            <a:avLst/>
          </a:prstGeom>
          <a:solidFill>
            <a:srgbClr val="008FC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36000" rtlCol="0" anchor="ctr"/>
          <a:lstStyle/>
          <a:p>
            <a:r>
              <a:rPr lang="en-GB" sz="6600" b="1" dirty="0">
                <a:solidFill>
                  <a:prstClr val="white"/>
                </a:solidFill>
              </a:rPr>
              <a:t>Contact details:</a:t>
            </a:r>
          </a:p>
          <a:p>
            <a:pPr>
              <a:spcBef>
                <a:spcPts val="1200"/>
              </a:spcBef>
            </a:pPr>
            <a:r>
              <a:rPr lang="en-GB" sz="4000" dirty="0" smtClean="0">
                <a:solidFill>
                  <a:schemeClr val="bg1"/>
                </a:solidFill>
              </a:rPr>
              <a:t>Name</a:t>
            </a:r>
            <a:endParaRPr lang="en-GB" sz="4000" dirty="0">
              <a:solidFill>
                <a:schemeClr val="bg1"/>
              </a:solidFill>
            </a:endParaRPr>
          </a:p>
          <a:p>
            <a:r>
              <a:rPr lang="en-GB" sz="4000" dirty="0" smtClean="0">
                <a:solidFill>
                  <a:schemeClr val="bg1"/>
                </a:solidFill>
              </a:rPr>
              <a:t>Organisation</a:t>
            </a:r>
            <a:r>
              <a:rPr lang="en-GB" sz="4000" dirty="0">
                <a:solidFill>
                  <a:schemeClr val="bg1"/>
                </a:solidFill>
              </a:rPr>
              <a:t/>
            </a:r>
            <a:br>
              <a:rPr lang="en-GB" sz="4000" dirty="0">
                <a:solidFill>
                  <a:schemeClr val="bg1"/>
                </a:solidFill>
              </a:rPr>
            </a:br>
            <a:r>
              <a:rPr lang="en-GB" sz="4000" dirty="0" smtClean="0">
                <a:solidFill>
                  <a:schemeClr val="bg1"/>
                </a:solidFill>
              </a:rPr>
              <a:t>Email</a:t>
            </a:r>
          </a:p>
          <a:p>
            <a:r>
              <a:rPr lang="en-GB" sz="4000" dirty="0" smtClean="0">
                <a:solidFill>
                  <a:schemeClr val="bg1"/>
                </a:solidFill>
              </a:rPr>
              <a:t>Telephone</a:t>
            </a:r>
            <a:endParaRPr lang="en-GB" sz="4000" dirty="0">
              <a:solidFill>
                <a:schemeClr val="bg1"/>
              </a:solidFill>
            </a:endParaRPr>
          </a:p>
        </p:txBody>
      </p:sp>
      <p:sp>
        <p:nvSpPr>
          <p:cNvPr id="28" name="Snip Single Corner Rectangle 27"/>
          <p:cNvSpPr/>
          <p:nvPr/>
        </p:nvSpPr>
        <p:spPr>
          <a:xfrm>
            <a:off x="19892515" y="21548278"/>
            <a:ext cx="9178403" cy="14823770"/>
          </a:xfrm>
          <a:prstGeom prst="snip1Rect">
            <a:avLst/>
          </a:prstGeom>
          <a:solidFill>
            <a:srgbClr val="008FC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0" rIns="360000" bIns="36000" rtlCol="0" anchor="ctr"/>
          <a:lstStyle/>
          <a:p>
            <a:pPr marL="0" marR="0" lvl="0" indent="0" algn="l" defTabSz="4176431" rtl="0" eaLnBrk="1" fontAlgn="auto" latinLnBrk="0" hangingPunct="1">
              <a:lnSpc>
                <a:spcPct val="100000"/>
              </a:lnSpc>
              <a:spcBef>
                <a:spcPts val="0"/>
              </a:spcBef>
              <a:spcAft>
                <a:spcPts val="0"/>
              </a:spcAft>
              <a:buClrTx/>
              <a:buSzTx/>
              <a:buFontTx/>
              <a:buNone/>
              <a:tabLst/>
              <a:defRPr/>
            </a:pPr>
            <a:r>
              <a:rPr kumimoji="0" lang="en-GB" sz="6600" b="1" i="0" u="none" strike="noStrike" kern="1200" cap="none" spc="0" normalizeH="0" baseline="0" noProof="0" dirty="0" smtClean="0">
                <a:ln>
                  <a:noFill/>
                </a:ln>
                <a:solidFill>
                  <a:prstClr val="white"/>
                </a:solidFill>
                <a:effectLst/>
                <a:uLnTx/>
                <a:uFillTx/>
                <a:latin typeface="+mn-lt"/>
                <a:ea typeface="+mn-ea"/>
                <a:cs typeface="+mn-cs"/>
              </a:rPr>
              <a:t>Known partners:</a:t>
            </a:r>
          </a:p>
          <a:p>
            <a:pPr marL="457200" indent="-457200">
              <a:spcBef>
                <a:spcPts val="1200"/>
              </a:spcBef>
              <a:buFont typeface="Arial" panose="020B0604020202020204" pitchFamily="34" charset="0"/>
              <a:buChar char="•"/>
              <a:defRPr/>
            </a:pPr>
            <a:r>
              <a:rPr lang="en-GB" sz="4000" dirty="0">
                <a:solidFill>
                  <a:schemeClr val="bg1"/>
                </a:solidFill>
              </a:rPr>
              <a:t>Lorem ipsum</a:t>
            </a:r>
          </a:p>
          <a:p>
            <a:pPr marL="457200" indent="-457200">
              <a:spcBef>
                <a:spcPts val="1200"/>
              </a:spcBef>
              <a:buFont typeface="Arial" panose="020B0604020202020204" pitchFamily="34" charset="0"/>
              <a:buChar char="•"/>
              <a:defRPr/>
            </a:pPr>
            <a:r>
              <a:rPr lang="en-GB" sz="4000" dirty="0" err="1">
                <a:solidFill>
                  <a:schemeClr val="bg1"/>
                </a:solidFill>
              </a:rPr>
              <a:t>Etiam</a:t>
            </a:r>
            <a:r>
              <a:rPr lang="en-GB" sz="4000" dirty="0">
                <a:solidFill>
                  <a:schemeClr val="bg1"/>
                </a:solidFill>
              </a:rPr>
              <a:t> </a:t>
            </a:r>
            <a:r>
              <a:rPr lang="en-GB" sz="4000" dirty="0" err="1">
                <a:solidFill>
                  <a:schemeClr val="bg1"/>
                </a:solidFill>
              </a:rPr>
              <a:t>auctor</a:t>
            </a:r>
            <a:r>
              <a:rPr lang="en-GB" sz="4000" dirty="0">
                <a:solidFill>
                  <a:schemeClr val="bg1"/>
                </a:solidFill>
              </a:rPr>
              <a:t> </a:t>
            </a:r>
            <a:r>
              <a:rPr lang="en-GB" sz="4000" dirty="0" err="1">
                <a:solidFill>
                  <a:schemeClr val="bg1"/>
                </a:solidFill>
              </a:rPr>
              <a:t>purus</a:t>
            </a:r>
            <a:endParaRPr lang="en-GB" sz="4000" dirty="0">
              <a:solidFill>
                <a:schemeClr val="bg1"/>
              </a:solidFill>
            </a:endParaRPr>
          </a:p>
          <a:p>
            <a:pPr marL="457200" indent="-457200">
              <a:spcBef>
                <a:spcPts val="1200"/>
              </a:spcBef>
              <a:buFont typeface="Arial" panose="020B0604020202020204" pitchFamily="34" charset="0"/>
              <a:buChar char="•"/>
              <a:defRPr/>
            </a:pPr>
            <a:r>
              <a:rPr lang="en-GB" sz="4000" dirty="0" err="1">
                <a:solidFill>
                  <a:schemeClr val="bg1"/>
                </a:solidFill>
              </a:rPr>
              <a:t>Proin</a:t>
            </a:r>
            <a:r>
              <a:rPr lang="en-GB" sz="4000" dirty="0">
                <a:solidFill>
                  <a:schemeClr val="bg1"/>
                </a:solidFill>
              </a:rPr>
              <a:t> dictum nisi sit </a:t>
            </a:r>
          </a:p>
          <a:p>
            <a:pPr marL="457200" indent="-457200">
              <a:spcBef>
                <a:spcPts val="1200"/>
              </a:spcBef>
              <a:buFont typeface="Arial" panose="020B0604020202020204" pitchFamily="34" charset="0"/>
              <a:buChar char="•"/>
              <a:defRPr/>
            </a:pPr>
            <a:r>
              <a:rPr lang="en-GB" sz="4000" dirty="0" err="1">
                <a:solidFill>
                  <a:schemeClr val="bg1"/>
                </a:solidFill>
              </a:rPr>
              <a:t>Nullam</a:t>
            </a:r>
            <a:r>
              <a:rPr lang="en-GB" sz="4000" dirty="0">
                <a:solidFill>
                  <a:schemeClr val="bg1"/>
                </a:solidFill>
              </a:rPr>
              <a:t> sit </a:t>
            </a:r>
            <a:r>
              <a:rPr lang="en-GB" sz="4000" dirty="0" err="1">
                <a:solidFill>
                  <a:schemeClr val="bg1"/>
                </a:solidFill>
              </a:rPr>
              <a:t>amet</a:t>
            </a:r>
            <a:r>
              <a:rPr lang="en-GB" sz="4000" dirty="0">
                <a:solidFill>
                  <a:schemeClr val="bg1"/>
                </a:solidFill>
              </a:rPr>
              <a:t> </a:t>
            </a:r>
            <a:r>
              <a:rPr lang="en-GB" sz="4000" dirty="0" err="1">
                <a:solidFill>
                  <a:schemeClr val="bg1"/>
                </a:solidFill>
              </a:rPr>
              <a:t>leo</a:t>
            </a:r>
            <a:r>
              <a:rPr lang="en-GB" sz="4000" dirty="0">
                <a:solidFill>
                  <a:schemeClr val="bg1"/>
                </a:solidFill>
              </a:rPr>
              <a:t> </a:t>
            </a:r>
            <a:r>
              <a:rPr lang="en-GB" sz="4000" dirty="0" err="1">
                <a:solidFill>
                  <a:schemeClr val="bg1"/>
                </a:solidFill>
              </a:rPr>
              <a:t>interdum</a:t>
            </a:r>
            <a:endParaRPr lang="en-GB" sz="4000" dirty="0">
              <a:solidFill>
                <a:schemeClr val="bg1"/>
              </a:solidFill>
            </a:endParaRPr>
          </a:p>
          <a:p>
            <a:pPr marL="457200" indent="-457200">
              <a:spcBef>
                <a:spcPts val="1200"/>
              </a:spcBef>
              <a:buFont typeface="Arial" panose="020B0604020202020204" pitchFamily="34" charset="0"/>
              <a:buChar char="•"/>
              <a:defRPr/>
            </a:pPr>
            <a:r>
              <a:rPr lang="en-GB" sz="4000" dirty="0" err="1">
                <a:solidFill>
                  <a:schemeClr val="bg1"/>
                </a:solidFill>
              </a:rPr>
              <a:t>Donec</a:t>
            </a:r>
            <a:r>
              <a:rPr lang="en-GB" sz="4000" dirty="0">
                <a:solidFill>
                  <a:schemeClr val="bg1"/>
                </a:solidFill>
              </a:rPr>
              <a:t> </a:t>
            </a:r>
            <a:r>
              <a:rPr lang="en-GB" sz="4000" dirty="0" err="1">
                <a:solidFill>
                  <a:schemeClr val="bg1"/>
                </a:solidFill>
              </a:rPr>
              <a:t>vulputate</a:t>
            </a:r>
            <a:r>
              <a:rPr lang="en-GB" sz="4000" dirty="0">
                <a:solidFill>
                  <a:schemeClr val="bg1"/>
                </a:solidFill>
              </a:rPr>
              <a:t> </a:t>
            </a:r>
            <a:r>
              <a:rPr lang="en-GB" sz="4000" dirty="0" err="1">
                <a:solidFill>
                  <a:schemeClr val="bg1"/>
                </a:solidFill>
              </a:rPr>
              <a:t>nunc</a:t>
            </a:r>
            <a:r>
              <a:rPr lang="en-GB" sz="4000" dirty="0">
                <a:solidFill>
                  <a:schemeClr val="bg1"/>
                </a:solidFill>
              </a:rPr>
              <a:t> </a:t>
            </a:r>
          </a:p>
          <a:p>
            <a:pPr marL="457200" indent="-457200">
              <a:spcBef>
                <a:spcPts val="1200"/>
              </a:spcBef>
              <a:buFont typeface="Arial" panose="020B0604020202020204" pitchFamily="34" charset="0"/>
              <a:buChar char="•"/>
              <a:defRPr/>
            </a:pPr>
            <a:r>
              <a:rPr lang="en-GB" sz="4000" dirty="0" err="1">
                <a:solidFill>
                  <a:schemeClr val="bg1"/>
                </a:solidFill>
              </a:rPr>
              <a:t>nec</a:t>
            </a:r>
            <a:r>
              <a:rPr lang="en-GB" sz="4000" dirty="0">
                <a:solidFill>
                  <a:schemeClr val="bg1"/>
                </a:solidFill>
              </a:rPr>
              <a:t> </a:t>
            </a:r>
            <a:r>
              <a:rPr lang="en-GB" sz="4000" dirty="0" err="1">
                <a:solidFill>
                  <a:schemeClr val="bg1"/>
                </a:solidFill>
              </a:rPr>
              <a:t>arcu</a:t>
            </a:r>
            <a:r>
              <a:rPr lang="en-GB" sz="4000" dirty="0">
                <a:solidFill>
                  <a:schemeClr val="bg1"/>
                </a:solidFill>
              </a:rPr>
              <a:t> </a:t>
            </a:r>
            <a:r>
              <a:rPr lang="en-GB" sz="4000" dirty="0" err="1">
                <a:solidFill>
                  <a:schemeClr val="bg1"/>
                </a:solidFill>
              </a:rPr>
              <a:t>congue</a:t>
            </a:r>
            <a:r>
              <a:rPr lang="en-GB" sz="4000" dirty="0">
                <a:solidFill>
                  <a:schemeClr val="bg1"/>
                </a:solidFill>
              </a:rPr>
              <a:t> </a:t>
            </a:r>
            <a:r>
              <a:rPr lang="en-GB" sz="4000" dirty="0" err="1">
                <a:solidFill>
                  <a:schemeClr val="bg1"/>
                </a:solidFill>
              </a:rPr>
              <a:t>eleifend</a:t>
            </a:r>
            <a:endParaRPr lang="en-GB" sz="4000" dirty="0">
              <a:solidFill>
                <a:schemeClr val="bg1"/>
              </a:solidFill>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60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r>
              <a:rPr lang="en-GB" sz="6600" b="1" dirty="0" smtClean="0">
                <a:solidFill>
                  <a:prstClr val="white"/>
                </a:solidFill>
              </a:rPr>
              <a:t>Needed profiles:</a:t>
            </a:r>
            <a:endParaRPr kumimoji="0" lang="en-GB" sz="6600" b="1" i="0" u="none" strike="noStrike" kern="1200" cap="none" spc="0" normalizeH="0" baseline="0" noProof="0" dirty="0">
              <a:ln>
                <a:noFill/>
              </a:ln>
              <a:solidFill>
                <a:prstClr val="white"/>
              </a:solidFill>
              <a:effectLst/>
              <a:uLnTx/>
              <a:uFillTx/>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smtClean="0">
                <a:ln>
                  <a:noFill/>
                </a:ln>
                <a:solidFill>
                  <a:schemeClr val="bg1"/>
                </a:solidFill>
                <a:effectLst/>
                <a:uLnTx/>
                <a:uFillTx/>
                <a:latin typeface="+mn-lt"/>
                <a:ea typeface="+mn-ea"/>
                <a:cs typeface="+mn-cs"/>
              </a:rPr>
              <a:t>Lorem </a:t>
            </a:r>
            <a:r>
              <a:rPr kumimoji="0" lang="en-GB" sz="4000" b="0" i="0" u="none" strike="noStrike" kern="1200" cap="none" spc="0" normalizeH="0" baseline="0" noProof="0" dirty="0">
                <a:ln>
                  <a:noFill/>
                </a:ln>
                <a:solidFill>
                  <a:schemeClr val="bg1"/>
                </a:solidFill>
                <a:effectLst/>
                <a:uLnTx/>
                <a:uFillTx/>
                <a:latin typeface="+mn-lt"/>
                <a:ea typeface="+mn-ea"/>
                <a:cs typeface="+mn-cs"/>
              </a:rPr>
              <a:t>ipsum</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err="1">
                <a:ln>
                  <a:noFill/>
                </a:ln>
                <a:solidFill>
                  <a:schemeClr val="bg1"/>
                </a:solidFill>
                <a:effectLst/>
                <a:uLnTx/>
                <a:uFillTx/>
                <a:latin typeface="+mn-lt"/>
                <a:ea typeface="+mn-ea"/>
                <a:cs typeface="+mn-cs"/>
              </a:rPr>
              <a:t>Etiam</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auctor</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purus</a:t>
            </a:r>
            <a:endParaRPr kumimoji="0" lang="en-GB" sz="40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err="1">
                <a:ln>
                  <a:noFill/>
                </a:ln>
                <a:solidFill>
                  <a:schemeClr val="bg1"/>
                </a:solidFill>
                <a:effectLst/>
                <a:uLnTx/>
                <a:uFillTx/>
                <a:latin typeface="+mn-lt"/>
                <a:ea typeface="+mn-ea"/>
                <a:cs typeface="+mn-cs"/>
              </a:rPr>
              <a:t>Proin</a:t>
            </a:r>
            <a:r>
              <a:rPr kumimoji="0" lang="en-GB" sz="4000" b="0" i="0" u="none" strike="noStrike" kern="1200" cap="none" spc="0" normalizeH="0" baseline="0" noProof="0" dirty="0">
                <a:ln>
                  <a:noFill/>
                </a:ln>
                <a:solidFill>
                  <a:schemeClr val="bg1"/>
                </a:solidFill>
                <a:effectLst/>
                <a:uLnTx/>
                <a:uFillTx/>
                <a:latin typeface="+mn-lt"/>
                <a:ea typeface="+mn-ea"/>
                <a:cs typeface="+mn-cs"/>
              </a:rPr>
              <a:t> dictum nisi sit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err="1">
                <a:ln>
                  <a:noFill/>
                </a:ln>
                <a:solidFill>
                  <a:schemeClr val="bg1"/>
                </a:solidFill>
                <a:effectLst/>
                <a:uLnTx/>
                <a:uFillTx/>
                <a:latin typeface="+mn-lt"/>
                <a:ea typeface="+mn-ea"/>
                <a:cs typeface="+mn-cs"/>
              </a:rPr>
              <a:t>Nullam</a:t>
            </a:r>
            <a:r>
              <a:rPr kumimoji="0" lang="en-GB" sz="4000" b="0" i="0" u="none" strike="noStrike" kern="1200" cap="none" spc="0" normalizeH="0" baseline="0" noProof="0" dirty="0">
                <a:ln>
                  <a:noFill/>
                </a:ln>
                <a:solidFill>
                  <a:schemeClr val="bg1"/>
                </a:solidFill>
                <a:effectLst/>
                <a:uLnTx/>
                <a:uFillTx/>
                <a:latin typeface="+mn-lt"/>
                <a:ea typeface="+mn-ea"/>
                <a:cs typeface="+mn-cs"/>
              </a:rPr>
              <a:t> sit </a:t>
            </a:r>
            <a:r>
              <a:rPr kumimoji="0" lang="en-GB" sz="4000" b="0" i="0" u="none" strike="noStrike" kern="1200" cap="none" spc="0" normalizeH="0" baseline="0" noProof="0" dirty="0" err="1">
                <a:ln>
                  <a:noFill/>
                </a:ln>
                <a:solidFill>
                  <a:schemeClr val="bg1"/>
                </a:solidFill>
                <a:effectLst/>
                <a:uLnTx/>
                <a:uFillTx/>
                <a:latin typeface="+mn-lt"/>
                <a:ea typeface="+mn-ea"/>
                <a:cs typeface="+mn-cs"/>
              </a:rPr>
              <a:t>amet</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leo</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interdum</a:t>
            </a:r>
            <a:endParaRPr kumimoji="0" lang="en-GB" sz="40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err="1">
                <a:ln>
                  <a:noFill/>
                </a:ln>
                <a:solidFill>
                  <a:schemeClr val="bg1"/>
                </a:solidFill>
                <a:effectLst/>
                <a:uLnTx/>
                <a:uFillTx/>
                <a:latin typeface="+mn-lt"/>
                <a:ea typeface="+mn-ea"/>
                <a:cs typeface="+mn-cs"/>
              </a:rPr>
              <a:t>Donec</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vulputate</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nunc</a:t>
            </a:r>
            <a:r>
              <a:rPr kumimoji="0" lang="en-GB" sz="4000" b="0" i="0" u="none" strike="noStrike" kern="1200" cap="none" spc="0" normalizeH="0" baseline="0" noProof="0" dirty="0">
                <a:ln>
                  <a:noFill/>
                </a:ln>
                <a:solidFill>
                  <a:schemeClr val="bg1"/>
                </a:solidFill>
                <a:effectLst/>
                <a:uLnTx/>
                <a:uFillTx/>
                <a:latin typeface="+mn-lt"/>
                <a:ea typeface="+mn-ea"/>
                <a:cs typeface="+mn-cs"/>
              </a:rPr>
              <a:t> </a:t>
            </a: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r>
              <a:rPr kumimoji="0" lang="en-GB" sz="4000" b="0" i="0" u="none" strike="noStrike" kern="1200" cap="none" spc="0" normalizeH="0" baseline="0" noProof="0" dirty="0" err="1">
                <a:ln>
                  <a:noFill/>
                </a:ln>
                <a:solidFill>
                  <a:schemeClr val="bg1"/>
                </a:solidFill>
                <a:effectLst/>
                <a:uLnTx/>
                <a:uFillTx/>
                <a:latin typeface="+mn-lt"/>
                <a:ea typeface="+mn-ea"/>
                <a:cs typeface="+mn-cs"/>
              </a:rPr>
              <a:t>nec</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arcu</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congue</a:t>
            </a:r>
            <a:r>
              <a:rPr kumimoji="0" lang="en-GB" sz="4000" b="0" i="0" u="none" strike="noStrike" kern="1200" cap="none" spc="0" normalizeH="0" baseline="0" noProof="0" dirty="0">
                <a:ln>
                  <a:noFill/>
                </a:ln>
                <a:solidFill>
                  <a:schemeClr val="bg1"/>
                </a:solidFill>
                <a:effectLst/>
                <a:uLnTx/>
                <a:uFillTx/>
                <a:latin typeface="+mn-lt"/>
                <a:ea typeface="+mn-ea"/>
                <a:cs typeface="+mn-cs"/>
              </a:rPr>
              <a:t> </a:t>
            </a:r>
            <a:r>
              <a:rPr kumimoji="0" lang="en-GB" sz="4000" b="0" i="0" u="none" strike="noStrike" kern="1200" cap="none" spc="0" normalizeH="0" baseline="0" noProof="0" dirty="0" err="1">
                <a:ln>
                  <a:noFill/>
                </a:ln>
                <a:solidFill>
                  <a:schemeClr val="bg1"/>
                </a:solidFill>
                <a:effectLst/>
                <a:uLnTx/>
                <a:uFillTx/>
                <a:latin typeface="+mn-lt"/>
                <a:ea typeface="+mn-ea"/>
                <a:cs typeface="+mn-cs"/>
              </a:rPr>
              <a:t>eleifend</a:t>
            </a:r>
            <a:endParaRPr kumimoji="0" lang="en-GB" sz="4000" b="0" i="0" u="none" strike="noStrike" kern="1200" cap="none" spc="0" normalizeH="0" baseline="0" noProof="0" dirty="0">
              <a:ln>
                <a:noFill/>
              </a:ln>
              <a:solidFill>
                <a:schemeClr val="bg1"/>
              </a:solidFill>
              <a:effectLst/>
              <a:uLnTx/>
              <a:uFillTx/>
              <a:latin typeface="+mn-lt"/>
              <a:ea typeface="+mn-ea"/>
              <a:cs typeface="+mn-cs"/>
            </a:endParaRPr>
          </a:p>
          <a:p>
            <a:pPr marL="457200" marR="0" lvl="0" indent="-457200" algn="l" defTabSz="4176431" rtl="0" eaLnBrk="1" fontAlgn="auto" latinLnBrk="0" hangingPunct="1">
              <a:lnSpc>
                <a:spcPct val="100000"/>
              </a:lnSpc>
              <a:spcBef>
                <a:spcPts val="1200"/>
              </a:spcBef>
              <a:spcAft>
                <a:spcPts val="0"/>
              </a:spcAft>
              <a:buClrTx/>
              <a:buSzTx/>
              <a:buFont typeface="Arial" panose="020B0604020202020204" pitchFamily="34" charset="0"/>
              <a:buChar char="•"/>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0"/>
              </a:spcBef>
              <a:spcAft>
                <a:spcPts val="0"/>
              </a:spcAft>
              <a:buClrTx/>
              <a:buSzTx/>
              <a:buFontTx/>
              <a:buNone/>
              <a:tabLst/>
              <a:defRPr/>
            </a:pPr>
            <a:endParaRPr kumimoji="0" lang="en-GB" sz="36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176431" rtl="0" eaLnBrk="1" fontAlgn="auto" latinLnBrk="0" hangingPunct="1">
              <a:lnSpc>
                <a:spcPct val="100000"/>
              </a:lnSpc>
              <a:spcBef>
                <a:spcPts val="1200"/>
              </a:spcBef>
              <a:spcAft>
                <a:spcPts val="0"/>
              </a:spcAft>
              <a:buClrTx/>
              <a:buSzTx/>
              <a:buFontTx/>
              <a:buNone/>
              <a:tabLst/>
              <a:defRPr/>
            </a:pPr>
            <a:endParaRPr kumimoji="0" lang="en-GB" sz="3600" b="0" i="0" u="none" strike="noStrike" kern="1200" cap="none" spc="0" normalizeH="0" baseline="0" noProof="0" dirty="0">
              <a:ln>
                <a:noFill/>
              </a:ln>
              <a:solidFill>
                <a:schemeClr val="bg1"/>
              </a:solidFill>
              <a:effectLst/>
              <a:uLnTx/>
              <a:uFillTx/>
              <a:latin typeface="+mn-lt"/>
              <a:ea typeface="+mn-ea"/>
              <a:cs typeface="+mn-cs"/>
            </a:endParaRPr>
          </a:p>
        </p:txBody>
      </p:sp>
      <p:sp>
        <p:nvSpPr>
          <p:cNvPr id="30" name="Rectangle 29"/>
          <p:cNvSpPr/>
          <p:nvPr/>
        </p:nvSpPr>
        <p:spPr>
          <a:xfrm>
            <a:off x="19971977" y="37174014"/>
            <a:ext cx="9407916" cy="4801314"/>
          </a:xfrm>
          <a:prstGeom prst="rect">
            <a:avLst/>
          </a:prstGeom>
        </p:spPr>
        <p:txBody>
          <a:bodyPr wrap="square">
            <a:spAutoFit/>
          </a:bodyPr>
          <a:lstStyle/>
          <a:p>
            <a:pPr>
              <a:spcBef>
                <a:spcPts val="1200"/>
              </a:spcBef>
            </a:pPr>
            <a:r>
              <a:rPr lang="en-GB" sz="6600" b="1" dirty="0">
                <a:solidFill>
                  <a:srgbClr val="008FC2"/>
                </a:solidFill>
              </a:rPr>
              <a:t>Additional information</a:t>
            </a:r>
          </a:p>
          <a:p>
            <a:pPr>
              <a:spcAft>
                <a:spcPts val="1200"/>
              </a:spcAft>
            </a:pPr>
            <a:r>
              <a:rPr lang="en-GB" sz="4000" dirty="0"/>
              <a:t>Fusce sed justo posuere, porttitor risus et, dapibus magna. Nullam ac commodo velit. Quisque laoreet, metus in viverra suscipit, libero eros luctus eros, sit amet viverra mi augue in risus. Pellentesque vel interdum nunc, non hendrerit velit.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709" y="-162614"/>
            <a:ext cx="30621708" cy="6719003"/>
          </a:xfrm>
          <a:prstGeom prst="rect">
            <a:avLst/>
          </a:prstGeom>
        </p:spPr>
      </p:pic>
    </p:spTree>
    <p:extLst>
      <p:ext uri="{BB962C8B-B14F-4D97-AF65-F5344CB8AC3E}">
        <p14:creationId xmlns:p14="http://schemas.microsoft.com/office/powerpoint/2010/main" val="281452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lgn="just">
          <a:defRPr sz="9600" b="1" dirty="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1012</TotalTime>
  <Words>474</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Lucida Sans Unicode</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NOWAK Anna-Zuzanna ( ECSEL )</dc:creator>
  <cp:lastModifiedBy>Arianne Touw</cp:lastModifiedBy>
  <cp:revision>63</cp:revision>
  <dcterms:created xsi:type="dcterms:W3CDTF">2017-03-20T12:28:32Z</dcterms:created>
  <dcterms:modified xsi:type="dcterms:W3CDTF">2018-01-09T15:58:39Z</dcterms:modified>
</cp:coreProperties>
</file>