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2" d="100"/>
          <a:sy n="72" d="100"/>
        </p:scale>
        <p:origin x="-142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968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43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76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359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6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13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28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15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47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25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66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E216-33A0-4BB8-9D38-CCE5352CEE4B}" type="datetimeFigureOut">
              <a:rPr lang="nl-NL" smtClean="0"/>
              <a:t>4-12-2012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D3D91-77C8-4149-8F30-DB764AC29D47}" type="slidenum">
              <a:rPr lang="nl-NL" smtClean="0"/>
              <a:t>‹#›</a:t>
            </a:fld>
            <a:endParaRPr lang="nl-NL"/>
          </a:p>
        </p:txBody>
      </p:sp>
      <p:pic>
        <p:nvPicPr>
          <p:cNvPr id="1028" name="Picture 4" descr="S:\Artemisia\Events\Events 2013\Brokerage London 2013\Communications\Invitation mailing\Production\Brokerage Event 2013_header_mailing.jpg"/>
          <p:cNvPicPr preferRelativeResize="0"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0" b="18350"/>
          <a:stretch/>
        </p:blipFill>
        <p:spPr bwMode="auto">
          <a:xfrm>
            <a:off x="0" y="0"/>
            <a:ext cx="9144000" cy="180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46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352928" cy="432048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Slide 1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Title, Acronym…</a:t>
            </a: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Contact person,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organisation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 addressed (if applicable) some key figures </a:t>
            </a:r>
          </a:p>
          <a:p>
            <a:pPr algn="l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50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352928" cy="432048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Slide 2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R&amp;D and Technical excellence</a:t>
            </a: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Domain and ASP indication</a:t>
            </a: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 innovation and impact </a:t>
            </a:r>
          </a:p>
          <a:p>
            <a:pPr algn="l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352928" cy="432048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Slide 3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Brief description of a project idea (if relevant). </a:t>
            </a:r>
          </a:p>
          <a:p>
            <a:pPr algn="l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352928" cy="432048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Slide 4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Consortium status, </a:t>
            </a: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Available key partners and capabilities</a:t>
            </a: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Missing capabilities and/or partners</a:t>
            </a:r>
          </a:p>
          <a:p>
            <a:pPr algn="l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EMIS Project Idea PowerPoint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ARTEMIS Project Idea PowerPoint Presentation Template</Template>
  <TotalTime>58</TotalTime>
  <Words>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ARTEMIS Project Idea PowerPoint Presentation Template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 ten Berg</dc:creator>
  <cp:lastModifiedBy>Lara Jonkers (ARTEMIS-IA)</cp:lastModifiedBy>
  <cp:revision>3</cp:revision>
  <dcterms:created xsi:type="dcterms:W3CDTF">2011-12-01T08:27:51Z</dcterms:created>
  <dcterms:modified xsi:type="dcterms:W3CDTF">2012-12-04T07:08:41Z</dcterms:modified>
</cp:coreProperties>
</file>