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3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0" autoAdjust="0"/>
  </p:normalViewPr>
  <p:slideViewPr>
    <p:cSldViewPr showGuides="1"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FD647-E204-4EA8-94FC-6530F9FDC5C7}" type="datetimeFigureOut">
              <a:rPr lang="nl-NL" smtClean="0"/>
              <a:t>29-1-2014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CF652-60C6-46F8-9AF3-4826BCCA972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7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291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00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3317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328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00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22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00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292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933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0">
                <a:solidFill>
                  <a:srgbClr val="0099B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36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00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678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5776352" y="650002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NL" dirty="0" smtClean="0">
                <a:solidFill>
                  <a:srgbClr val="0099B5"/>
                </a:solidFill>
              </a:rPr>
              <a:t>Title</a:t>
            </a:r>
            <a:r>
              <a:rPr lang="nl-NL" baseline="0" dirty="0" smtClean="0">
                <a:solidFill>
                  <a:srgbClr val="0099B5"/>
                </a:solidFill>
              </a:rPr>
              <a:t> of presentation</a:t>
            </a:r>
            <a:endParaRPr lang="nl-NL" dirty="0">
              <a:solidFill>
                <a:srgbClr val="0099B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456" y="6494579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99B5"/>
                </a:solidFill>
              </a:defRPr>
            </a:lvl1pPr>
          </a:lstStyle>
          <a:p>
            <a:fld id="{74D24BA1-6686-4565-8E6E-9105171DC60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260395" y="648932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1100" b="0" dirty="0" smtClean="0">
                <a:solidFill>
                  <a:schemeClr val="bg1"/>
                </a:solidFill>
              </a:rPr>
              <a:t>ARTEMIS</a:t>
            </a:r>
            <a:r>
              <a:rPr lang="nl-NL" sz="1100" b="0" baseline="0" dirty="0" smtClean="0">
                <a:solidFill>
                  <a:schemeClr val="bg1"/>
                </a:solidFill>
              </a:rPr>
              <a:t> Industry Association</a:t>
            </a:r>
            <a:endParaRPr lang="nl-NL" sz="11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4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99B5"/>
        </a:buClr>
        <a:buSzPct val="75000"/>
        <a:buFont typeface="Wingdings 3" pitchFamily="18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99B5"/>
        </a:buClr>
        <a:buSzPct val="75000"/>
        <a:buFont typeface="Wingdings 3" pitchFamily="18" charset="2"/>
        <a:buChar char="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Tx/>
        <a:buSzPct val="75000"/>
        <a:buFont typeface="Wingdings 3" pitchFamily="18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Tx/>
        <a:buSzPct val="75000"/>
        <a:buFont typeface="Wingdings 3" pitchFamily="18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9265" y="692696"/>
            <a:ext cx="6264696" cy="122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Click</a:t>
            </a:r>
            <a:r>
              <a:rPr kumimoji="0" lang="nl-NL" sz="4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to change the title of the presentation</a:t>
            </a:r>
            <a:endParaRPr kumimoji="0" lang="nl-NL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890" y="2379236"/>
            <a:ext cx="8822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B5"/>
                </a:solidFill>
                <a:effectLst/>
                <a:uLnTx/>
                <a:uFillTx/>
              </a:rPr>
              <a:t>Name, function, organisation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9004" y="2834864"/>
            <a:ext cx="8544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kern="0" dirty="0" smtClean="0">
                <a:solidFill>
                  <a:srgbClr val="0099B5"/>
                </a:solidFill>
              </a:rPr>
              <a:t>Date, location, country</a:t>
            </a:r>
            <a:endParaRPr kumimoji="0" lang="nl-NL" b="0" i="0" u="none" strike="noStrike" kern="0" cap="none" spc="0" normalizeH="0" baseline="0" noProof="0" dirty="0" smtClean="0">
              <a:ln>
                <a:noFill/>
              </a:ln>
              <a:solidFill>
                <a:srgbClr val="0099B5"/>
              </a:solidFill>
              <a:effectLst/>
              <a:uLnTx/>
              <a:uFillTx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260394" y="6489321"/>
            <a:ext cx="805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1100" dirty="0" smtClean="0">
                <a:solidFill>
                  <a:schemeClr val="bg1"/>
                </a:solidFill>
              </a:rPr>
              <a:t>ARTEMIS </a:t>
            </a:r>
            <a:r>
              <a:rPr lang="nl-NL" sz="1100" dirty="0" smtClean="0"/>
              <a:t>Industry Association </a:t>
            </a:r>
            <a:r>
              <a:rPr lang="nl-NL" sz="900" i="1" baseline="0" dirty="0" smtClean="0">
                <a:solidFill>
                  <a:schemeClr val="bg1"/>
                </a:solidFill>
              </a:rPr>
              <a:t>The association</a:t>
            </a:r>
            <a:r>
              <a:rPr lang="nl-NL" sz="900" i="1" dirty="0" smtClean="0">
                <a:solidFill>
                  <a:schemeClr val="bg1"/>
                </a:solidFill>
              </a:rPr>
              <a:t> for R&amp;D actors in embedded systems </a:t>
            </a:r>
            <a:r>
              <a:rPr lang="nl-NL" sz="900" i="1" baseline="0" dirty="0" smtClean="0">
                <a:solidFill>
                  <a:schemeClr val="bg1"/>
                </a:solidFill>
              </a:rPr>
              <a:t> </a:t>
            </a:r>
            <a:endParaRPr lang="nl-NL" sz="9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Your input to the RIAP is essential!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New</a:t>
            </a:r>
            <a:r>
              <a:rPr lang="nl-NL" sz="2400" dirty="0" smtClean="0"/>
              <a:t> template to collect your input for the RIAP</a:t>
            </a:r>
          </a:p>
          <a:p>
            <a:r>
              <a:rPr lang="nl-NL" sz="2400" dirty="0" smtClean="0"/>
              <a:t>To bring </a:t>
            </a:r>
            <a:r>
              <a:rPr lang="nl-NL" sz="2400" dirty="0" smtClean="0"/>
              <a:t>your ideas for projects into the RIAP</a:t>
            </a:r>
          </a:p>
          <a:p>
            <a:r>
              <a:rPr lang="nl-NL" sz="2400" dirty="0" smtClean="0"/>
              <a:t>4-4-3 (4 application areas, 4 roadmap clusters and 3 phases)</a:t>
            </a:r>
          </a:p>
          <a:p>
            <a:r>
              <a:rPr lang="nl-NL" sz="2400" dirty="0" smtClean="0"/>
              <a:t>Now: phase 1 (Table on page 65 of SRA addendum)</a:t>
            </a:r>
          </a:p>
          <a:p>
            <a:endParaRPr lang="nl-NL" sz="2400" dirty="0"/>
          </a:p>
          <a:p>
            <a:r>
              <a:rPr lang="nl-NL" sz="2400" dirty="0" smtClean="0"/>
              <a:t>Also indicate links to EPoSS and AENEAS (MASRIA annexes) to enable topics for “umbrella” projects</a:t>
            </a:r>
          </a:p>
          <a:p>
            <a:r>
              <a:rPr lang="nl-NL" sz="2400" dirty="0" smtClean="0"/>
              <a:t>Main body:</a:t>
            </a:r>
          </a:p>
          <a:p>
            <a:pPr lvl="1"/>
            <a:r>
              <a:rPr lang="nl-NL" sz="2000" dirty="0" smtClean="0"/>
              <a:t>Objectives</a:t>
            </a:r>
          </a:p>
          <a:p>
            <a:pPr lvl="1"/>
            <a:r>
              <a:rPr lang="nl-NL" sz="2000" dirty="0" smtClean="0"/>
              <a:t>Research technical topics</a:t>
            </a:r>
          </a:p>
          <a:p>
            <a:pPr lvl="1"/>
            <a:r>
              <a:rPr lang="nl-NL" sz="2000" dirty="0" smtClean="0"/>
              <a:t>Expected impact</a:t>
            </a:r>
          </a:p>
          <a:p>
            <a:endParaRPr lang="nl-N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72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Example: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3</a:t>
            </a:fld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0035"/>
            <a:ext cx="5447630" cy="6604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607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0879" y="2193051"/>
            <a:ext cx="6264696" cy="6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Thank you for</a:t>
            </a:r>
            <a:r>
              <a:rPr kumimoji="0" lang="nl-NL" sz="3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your attention!</a:t>
            </a:r>
            <a:endParaRPr kumimoji="0" lang="nl-NL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0879" y="2787943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99B5"/>
                </a:solidFill>
                <a:effectLst/>
                <a:uLnTx/>
                <a:uFillTx/>
              </a:rPr>
              <a:t>Name</a:t>
            </a:r>
            <a:r>
              <a:rPr kumimoji="0" lang="nl-NL" b="0" i="0" u="none" strike="noStrike" kern="0" cap="none" spc="0" normalizeH="0" noProof="0" dirty="0" smtClean="0">
                <a:ln>
                  <a:noFill/>
                </a:ln>
                <a:solidFill>
                  <a:srgbClr val="0099B5"/>
                </a:solidFill>
                <a:effectLst/>
                <a:uLnTx/>
                <a:uFillTx/>
              </a:rPr>
              <a:t> &amp; emailaddress</a:t>
            </a:r>
            <a:endParaRPr kumimoji="0" lang="nl-NL" b="0" i="0" u="none" strike="noStrike" kern="0" cap="none" spc="0" normalizeH="0" baseline="0" noProof="0" dirty="0" smtClean="0">
              <a:ln>
                <a:noFill/>
              </a:ln>
              <a:solidFill>
                <a:srgbClr val="0099B5"/>
              </a:solidFill>
              <a:effectLst/>
              <a:uLnTx/>
              <a:uFillTx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260395" y="648932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1100" b="0" smtClean="0">
                <a:solidFill>
                  <a:schemeClr val="bg1"/>
                </a:solidFill>
              </a:rPr>
              <a:t>ARTEMIS</a:t>
            </a:r>
            <a:r>
              <a:rPr lang="nl-NL" sz="1100" b="0" baseline="0" smtClean="0">
                <a:solidFill>
                  <a:schemeClr val="bg1"/>
                </a:solidFill>
              </a:rPr>
              <a:t> Industry Association</a:t>
            </a:r>
            <a:endParaRPr lang="nl-NL" sz="11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0_Template_PowerPointPresentation_ARTEMIS (IA) (version feb 201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0" marR="0" indent="0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0" cap="none" spc="0" normalizeH="0" baseline="0" noProof="0" dirty="0" smtClean="0">
            <a:ln>
              <a:noFill/>
            </a:ln>
            <a:solidFill>
              <a:sysClr val="windowText" lastClr="000000"/>
            </a:solidFill>
            <a:effectLst/>
            <a:uLnTx/>
            <a:uFillTx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_0_Template_PowerPointPresentation_ARTEMIS (IA) (version feb 2011)</Template>
  <TotalTime>23</TotalTime>
  <Words>125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_0_Template_PowerPointPresentation_ARTEMIS (IA) (version feb 2011)</vt:lpstr>
      <vt:lpstr>PowerPoint Presentation</vt:lpstr>
      <vt:lpstr>Your input to the RIAP is essential!</vt:lpstr>
      <vt:lpstr>Example: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 ten Berg</dc:creator>
  <cp:lastModifiedBy>Ad ten Berg</cp:lastModifiedBy>
  <cp:revision>4</cp:revision>
  <dcterms:created xsi:type="dcterms:W3CDTF">2014-01-29T13:59:22Z</dcterms:created>
  <dcterms:modified xsi:type="dcterms:W3CDTF">2014-01-29T14:22:56Z</dcterms:modified>
</cp:coreProperties>
</file>